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6" r:id="rId3"/>
    <p:sldId id="309" r:id="rId4"/>
    <p:sldId id="313" r:id="rId5"/>
    <p:sldId id="298" r:id="rId6"/>
    <p:sldId id="297" r:id="rId7"/>
    <p:sldId id="318" r:id="rId8"/>
    <p:sldId id="319" r:id="rId9"/>
    <p:sldId id="315" r:id="rId10"/>
  </p:sldIdLst>
  <p:sldSz cx="12192000" cy="6858000"/>
  <p:notesSz cx="9313863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1" autoAdjust="0"/>
    <p:restoredTop sz="98577" autoAdjust="0"/>
  </p:normalViewPr>
  <p:slideViewPr>
    <p:cSldViewPr snapToGrid="0">
      <p:cViewPr>
        <p:scale>
          <a:sx n="71" d="100"/>
          <a:sy n="71" d="100"/>
        </p:scale>
        <p:origin x="-126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3D9A7-D114-4DB5-817B-1AAF90DE19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D4FA133B-76B2-4A0D-B7B7-EE89CB20C57B}">
      <dgm:prSet phldrT="[Texto]" phldr="1"/>
      <dgm:spPr/>
      <dgm:t>
        <a:bodyPr/>
        <a:lstStyle/>
        <a:p>
          <a:endParaRPr lang="es-CL" dirty="0"/>
        </a:p>
      </dgm:t>
    </dgm:pt>
    <dgm:pt modelId="{5A804C03-FE73-4284-85E3-056EA7A990E8}" type="parTrans" cxnId="{76E40F2D-B0AB-49DA-9754-EE0D1A5B1339}">
      <dgm:prSet/>
      <dgm:spPr/>
      <dgm:t>
        <a:bodyPr/>
        <a:lstStyle/>
        <a:p>
          <a:endParaRPr lang="es-CL"/>
        </a:p>
      </dgm:t>
    </dgm:pt>
    <dgm:pt modelId="{997220DA-9E31-44B5-865E-8665FE24A55D}" type="sibTrans" cxnId="{76E40F2D-B0AB-49DA-9754-EE0D1A5B1339}">
      <dgm:prSet/>
      <dgm:spPr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s-CL"/>
        </a:p>
      </dgm:t>
      <dgm:extLst>
        <a:ext uri="{E40237B7-FDA0-4F09-8148-C483321AD2D9}">
          <dgm14:cNvPr xmlns:dgm14="http://schemas.microsoft.com/office/drawing/2010/diagram" id="0" name="" descr="C:\Users\Ivan\Downloads\LOGO RECICLAJE.jpg"/>
        </a:ext>
      </dgm:extLst>
    </dgm:pt>
    <dgm:pt modelId="{C95EB3C4-F728-4B81-9F76-ED9E7959A864}" type="pres">
      <dgm:prSet presAssocID="{8B93D9A7-D114-4DB5-817B-1AAF90DE19FF}" presName="Name0" presStyleCnt="0">
        <dgm:presLayoutVars>
          <dgm:chMax val="7"/>
          <dgm:chPref val="7"/>
          <dgm:dir/>
        </dgm:presLayoutVars>
      </dgm:prSet>
      <dgm:spPr/>
    </dgm:pt>
    <dgm:pt modelId="{382AA968-99F0-4EB8-8B86-21784EDA3FEE}" type="pres">
      <dgm:prSet presAssocID="{8B93D9A7-D114-4DB5-817B-1AAF90DE19FF}" presName="Name1" presStyleCnt="0"/>
      <dgm:spPr/>
    </dgm:pt>
    <dgm:pt modelId="{3A6B309E-3F56-4D4A-A976-0070286F76A5}" type="pres">
      <dgm:prSet presAssocID="{997220DA-9E31-44B5-865E-8665FE24A55D}" presName="picture_1" presStyleCnt="0"/>
      <dgm:spPr/>
    </dgm:pt>
    <dgm:pt modelId="{156B8DD8-D875-479A-8E75-C73A11A80156}" type="pres">
      <dgm:prSet presAssocID="{997220DA-9E31-44B5-865E-8665FE24A55D}" presName="pictureRepeatNode" presStyleLbl="alignImgPlace1" presStyleIdx="0" presStyleCnt="1"/>
      <dgm:spPr/>
      <dgm:t>
        <a:bodyPr/>
        <a:lstStyle/>
        <a:p>
          <a:endParaRPr lang="es-CL"/>
        </a:p>
      </dgm:t>
    </dgm:pt>
    <dgm:pt modelId="{C25A42F4-C25C-4342-AC10-A4E7835FCF98}" type="pres">
      <dgm:prSet presAssocID="{D4FA133B-76B2-4A0D-B7B7-EE89CB20C57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6E40F2D-B0AB-49DA-9754-EE0D1A5B1339}" srcId="{8B93D9A7-D114-4DB5-817B-1AAF90DE19FF}" destId="{D4FA133B-76B2-4A0D-B7B7-EE89CB20C57B}" srcOrd="0" destOrd="0" parTransId="{5A804C03-FE73-4284-85E3-056EA7A990E8}" sibTransId="{997220DA-9E31-44B5-865E-8665FE24A55D}"/>
    <dgm:cxn modelId="{9E34E3B4-2DF8-4B5C-8E5E-7C797844C005}" type="presOf" srcId="{997220DA-9E31-44B5-865E-8665FE24A55D}" destId="{156B8DD8-D875-479A-8E75-C73A11A80156}" srcOrd="0" destOrd="0" presId="urn:microsoft.com/office/officeart/2008/layout/CircularPictureCallout"/>
    <dgm:cxn modelId="{4CFF9DEA-3407-4476-B103-F1D23A020BDA}" type="presOf" srcId="{D4FA133B-76B2-4A0D-B7B7-EE89CB20C57B}" destId="{C25A42F4-C25C-4342-AC10-A4E7835FCF98}" srcOrd="0" destOrd="0" presId="urn:microsoft.com/office/officeart/2008/layout/CircularPictureCallout"/>
    <dgm:cxn modelId="{AE274550-DC84-4FAC-8DC2-6A27E21B9997}" type="presOf" srcId="{8B93D9A7-D114-4DB5-817B-1AAF90DE19FF}" destId="{C95EB3C4-F728-4B81-9F76-ED9E7959A864}" srcOrd="0" destOrd="0" presId="urn:microsoft.com/office/officeart/2008/layout/CircularPictureCallout"/>
    <dgm:cxn modelId="{97AE4B09-0B9E-4C07-95DE-98FA4C61DE0D}" type="presParOf" srcId="{C95EB3C4-F728-4B81-9F76-ED9E7959A864}" destId="{382AA968-99F0-4EB8-8B86-21784EDA3FEE}" srcOrd="0" destOrd="0" presId="urn:microsoft.com/office/officeart/2008/layout/CircularPictureCallout"/>
    <dgm:cxn modelId="{AAFB32DF-DD71-4E11-87BF-5F9AA0EA8A6F}" type="presParOf" srcId="{382AA968-99F0-4EB8-8B86-21784EDA3FEE}" destId="{3A6B309E-3F56-4D4A-A976-0070286F76A5}" srcOrd="0" destOrd="0" presId="urn:microsoft.com/office/officeart/2008/layout/CircularPictureCallout"/>
    <dgm:cxn modelId="{CB32D5EA-73BF-4E75-93F8-A30156467BE8}" type="presParOf" srcId="{3A6B309E-3F56-4D4A-A976-0070286F76A5}" destId="{156B8DD8-D875-479A-8E75-C73A11A80156}" srcOrd="0" destOrd="0" presId="urn:microsoft.com/office/officeart/2008/layout/CircularPictureCallout"/>
    <dgm:cxn modelId="{748DDC24-6931-4528-A1D5-DF45C0B3A8B7}" type="presParOf" srcId="{382AA968-99F0-4EB8-8B86-21784EDA3FEE}" destId="{C25A42F4-C25C-4342-AC10-A4E7835FCF9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22146-145F-468C-BAD0-128E2EEB792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8847FD6A-3977-4FBC-A2FD-840A52A9F4BC}">
      <dgm:prSet phldrT="[Texto]" custT="1"/>
      <dgm:spPr/>
      <dgm:t>
        <a:bodyPr/>
        <a:lstStyle/>
        <a:p>
          <a:r>
            <a:rPr lang="es-CL" sz="2000" b="1" i="1" dirty="0" smtClean="0"/>
            <a:t>Capacitaciones teórica-práctica </a:t>
          </a:r>
          <a:r>
            <a:rPr lang="es-CL" sz="2000" dirty="0" smtClean="0"/>
            <a:t>en organizaciones sociales y centros educacionales.</a:t>
          </a:r>
          <a:endParaRPr lang="es-CL" sz="2000" dirty="0"/>
        </a:p>
      </dgm:t>
    </dgm:pt>
    <dgm:pt modelId="{A00C6072-A50B-4986-AD9F-6D49CE1F38F4}" type="parTrans" cxnId="{95B9B4E9-11C3-4FD5-BDB5-E8D1B094E289}">
      <dgm:prSet/>
      <dgm:spPr/>
      <dgm:t>
        <a:bodyPr/>
        <a:lstStyle/>
        <a:p>
          <a:endParaRPr lang="es-CL"/>
        </a:p>
      </dgm:t>
    </dgm:pt>
    <dgm:pt modelId="{642F39E9-C8C6-4943-83F5-5855151BF377}" type="sibTrans" cxnId="{95B9B4E9-11C3-4FD5-BDB5-E8D1B094E289}">
      <dgm:prSet/>
      <dgm:spPr/>
      <dgm:t>
        <a:bodyPr/>
        <a:lstStyle/>
        <a:p>
          <a:endParaRPr lang="es-CL"/>
        </a:p>
      </dgm:t>
    </dgm:pt>
    <dgm:pt modelId="{6C664918-C8AF-4700-98ED-3B78335146B2}">
      <dgm:prSet phldrT="[Texto]" custT="1"/>
      <dgm:spPr/>
      <dgm:t>
        <a:bodyPr/>
        <a:lstStyle/>
        <a:p>
          <a:r>
            <a:rPr lang="es-CL" sz="2000" dirty="0" smtClean="0"/>
            <a:t>Generar  nuevos convenios de reciclaje.</a:t>
          </a:r>
          <a:endParaRPr lang="es-CL" sz="2000" dirty="0"/>
        </a:p>
      </dgm:t>
    </dgm:pt>
    <dgm:pt modelId="{3C45C74C-F88F-4F3F-B989-146C385C2F5C}" type="parTrans" cxnId="{F412C97F-678D-4690-9896-37FBE9F4AB73}">
      <dgm:prSet/>
      <dgm:spPr/>
      <dgm:t>
        <a:bodyPr/>
        <a:lstStyle/>
        <a:p>
          <a:endParaRPr lang="es-CL"/>
        </a:p>
      </dgm:t>
    </dgm:pt>
    <dgm:pt modelId="{CD7B2B2B-C247-4688-A5B3-E4E7836DFFE7}" type="sibTrans" cxnId="{F412C97F-678D-4690-9896-37FBE9F4AB73}">
      <dgm:prSet/>
      <dgm:spPr/>
      <dgm:t>
        <a:bodyPr/>
        <a:lstStyle/>
        <a:p>
          <a:endParaRPr lang="es-CL"/>
        </a:p>
      </dgm:t>
    </dgm:pt>
    <dgm:pt modelId="{A8879F66-D528-4334-8BB3-815F3E4A1103}">
      <dgm:prSet custT="1"/>
      <dgm:spPr/>
      <dgm:t>
        <a:bodyPr/>
        <a:lstStyle/>
        <a:p>
          <a:r>
            <a:rPr lang="es-CL" sz="2000" dirty="0" smtClean="0"/>
            <a:t>Campañas de minimización de RSD.</a:t>
          </a:r>
          <a:endParaRPr lang="es-CL" sz="2000" dirty="0"/>
        </a:p>
      </dgm:t>
    </dgm:pt>
    <dgm:pt modelId="{8B28E949-F0AF-484C-A23A-FD7986F5866F}" type="parTrans" cxnId="{C6C0D838-5AF9-45DD-813F-E6E219CE7CA9}">
      <dgm:prSet/>
      <dgm:spPr/>
      <dgm:t>
        <a:bodyPr/>
        <a:lstStyle/>
        <a:p>
          <a:endParaRPr lang="es-CL"/>
        </a:p>
      </dgm:t>
    </dgm:pt>
    <dgm:pt modelId="{340DD8B9-E398-4B08-A647-14BE4C3FEE72}" type="sibTrans" cxnId="{C6C0D838-5AF9-45DD-813F-E6E219CE7CA9}">
      <dgm:prSet/>
      <dgm:spPr/>
      <dgm:t>
        <a:bodyPr/>
        <a:lstStyle/>
        <a:p>
          <a:endParaRPr lang="es-CL"/>
        </a:p>
      </dgm:t>
    </dgm:pt>
    <dgm:pt modelId="{14A9B52F-09DF-4709-BBF8-30E791BEF848}">
      <dgm:prSet phldrT="[Texto]" custT="1"/>
      <dgm:spPr/>
      <dgm:t>
        <a:bodyPr/>
        <a:lstStyle/>
        <a:p>
          <a:r>
            <a:rPr lang="es-CL" sz="2000" dirty="0" smtClean="0"/>
            <a:t>Crear una  </a:t>
          </a:r>
          <a:r>
            <a:rPr lang="es-ES" sz="2000" dirty="0" smtClean="0"/>
            <a:t>ordenanza medio ambiental con énfasis en manejo de  RSD.</a:t>
          </a:r>
          <a:endParaRPr lang="es-CL" sz="2000" dirty="0"/>
        </a:p>
      </dgm:t>
    </dgm:pt>
    <dgm:pt modelId="{E65E796E-7399-454B-86FF-2FEBC0723C23}" type="parTrans" cxnId="{A982CD33-3809-492F-8B54-649C3B9645CD}">
      <dgm:prSet/>
      <dgm:spPr/>
      <dgm:t>
        <a:bodyPr/>
        <a:lstStyle/>
        <a:p>
          <a:endParaRPr lang="es-CL"/>
        </a:p>
      </dgm:t>
    </dgm:pt>
    <dgm:pt modelId="{CE1BAB3D-AD98-4474-8D8F-350D90D47454}" type="sibTrans" cxnId="{A982CD33-3809-492F-8B54-649C3B9645CD}">
      <dgm:prSet/>
      <dgm:spPr/>
      <dgm:t>
        <a:bodyPr/>
        <a:lstStyle/>
        <a:p>
          <a:endParaRPr lang="es-CL"/>
        </a:p>
      </dgm:t>
    </dgm:pt>
    <dgm:pt modelId="{8D4B555A-FA69-4A94-B127-F12FD9C3B63E}" type="pres">
      <dgm:prSet presAssocID="{56222146-145F-468C-BAD0-128E2EEB79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7A46255-4C24-4D9B-9541-6EEECF72639D}" type="pres">
      <dgm:prSet presAssocID="{8847FD6A-3977-4FBC-A2FD-840A52A9F4BC}" presName="parentLin" presStyleCnt="0"/>
      <dgm:spPr/>
      <dgm:t>
        <a:bodyPr/>
        <a:lstStyle/>
        <a:p>
          <a:endParaRPr lang="es-CL"/>
        </a:p>
      </dgm:t>
    </dgm:pt>
    <dgm:pt modelId="{97FB1B90-3E15-4DC0-B79B-966026BBCED4}" type="pres">
      <dgm:prSet presAssocID="{8847FD6A-3977-4FBC-A2FD-840A52A9F4BC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ABEA6AC9-F50C-43E1-9EA3-8D022FBDCD33}" type="pres">
      <dgm:prSet presAssocID="{8847FD6A-3977-4FBC-A2FD-840A52A9F4BC}" presName="parentText" presStyleLbl="node1" presStyleIdx="0" presStyleCnt="4" custScaleX="100195" custScaleY="103024" custLinFactX="19735" custLinFactNeighborX="100000" custLinFactNeighborY="1521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0F7127-1436-4AB9-8879-08A68EE357B3}" type="pres">
      <dgm:prSet presAssocID="{8847FD6A-3977-4FBC-A2FD-840A52A9F4BC}" presName="negativeSpace" presStyleCnt="0"/>
      <dgm:spPr/>
      <dgm:t>
        <a:bodyPr/>
        <a:lstStyle/>
        <a:p>
          <a:endParaRPr lang="es-CL"/>
        </a:p>
      </dgm:t>
    </dgm:pt>
    <dgm:pt modelId="{DEFACDDE-682B-41E0-B629-577314ED3E5C}" type="pres">
      <dgm:prSet presAssocID="{8847FD6A-3977-4FBC-A2FD-840A52A9F4B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42010C3-6E74-48F6-8014-4A52D0A9B5EF}" type="pres">
      <dgm:prSet presAssocID="{642F39E9-C8C6-4943-83F5-5855151BF377}" presName="spaceBetweenRectangles" presStyleCnt="0"/>
      <dgm:spPr/>
      <dgm:t>
        <a:bodyPr/>
        <a:lstStyle/>
        <a:p>
          <a:endParaRPr lang="es-CL"/>
        </a:p>
      </dgm:t>
    </dgm:pt>
    <dgm:pt modelId="{F7D60E22-3C55-425A-A468-3BEEE08AE832}" type="pres">
      <dgm:prSet presAssocID="{6C664918-C8AF-4700-98ED-3B78335146B2}" presName="parentLin" presStyleCnt="0"/>
      <dgm:spPr/>
      <dgm:t>
        <a:bodyPr/>
        <a:lstStyle/>
        <a:p>
          <a:endParaRPr lang="es-CL"/>
        </a:p>
      </dgm:t>
    </dgm:pt>
    <dgm:pt modelId="{95EE02FA-AC37-4463-A5BD-533D365175E0}" type="pres">
      <dgm:prSet presAssocID="{6C664918-C8AF-4700-98ED-3B78335146B2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BD01965B-B292-4B15-BBE9-C5DFA29CB878}" type="pres">
      <dgm:prSet presAssocID="{6C664918-C8AF-4700-98ED-3B78335146B2}" presName="parentText" presStyleLbl="node1" presStyleIdx="1" presStyleCnt="4" custScaleX="105693" custScaleY="72178" custLinFactNeighborX="-72405" custLinFactNeighborY="152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B09EF4-B24D-45B2-AE1E-653F43B41FE1}" type="pres">
      <dgm:prSet presAssocID="{6C664918-C8AF-4700-98ED-3B78335146B2}" presName="negativeSpace" presStyleCnt="0"/>
      <dgm:spPr/>
      <dgm:t>
        <a:bodyPr/>
        <a:lstStyle/>
        <a:p>
          <a:endParaRPr lang="es-CL"/>
        </a:p>
      </dgm:t>
    </dgm:pt>
    <dgm:pt modelId="{5C8060B9-9998-4161-A23D-632B7FA7A88A}" type="pres">
      <dgm:prSet presAssocID="{6C664918-C8AF-4700-98ED-3B78335146B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5600AF-5ED4-4C19-BEF7-F86B47C8AFE7}" type="pres">
      <dgm:prSet presAssocID="{CD7B2B2B-C247-4688-A5B3-E4E7836DFFE7}" presName="spaceBetweenRectangles" presStyleCnt="0"/>
      <dgm:spPr/>
      <dgm:t>
        <a:bodyPr/>
        <a:lstStyle/>
        <a:p>
          <a:endParaRPr lang="es-CL"/>
        </a:p>
      </dgm:t>
    </dgm:pt>
    <dgm:pt modelId="{269A1C54-7597-455F-8C0A-77C27188CAAB}" type="pres">
      <dgm:prSet presAssocID="{A8879F66-D528-4334-8BB3-815F3E4A1103}" presName="parentLin" presStyleCnt="0"/>
      <dgm:spPr/>
      <dgm:t>
        <a:bodyPr/>
        <a:lstStyle/>
        <a:p>
          <a:endParaRPr lang="es-CL"/>
        </a:p>
      </dgm:t>
    </dgm:pt>
    <dgm:pt modelId="{0E927B79-BB86-49FE-A5A0-F909EB355595}" type="pres">
      <dgm:prSet presAssocID="{A8879F66-D528-4334-8BB3-815F3E4A1103}" presName="parentLeftMargin" presStyleLbl="node1" presStyleIdx="1" presStyleCnt="4"/>
      <dgm:spPr/>
      <dgm:t>
        <a:bodyPr/>
        <a:lstStyle/>
        <a:p>
          <a:endParaRPr lang="es-CL"/>
        </a:p>
      </dgm:t>
    </dgm:pt>
    <dgm:pt modelId="{92FC33D8-EFF0-4BDE-8C99-9AFB394B3F55}" type="pres">
      <dgm:prSet presAssocID="{A8879F66-D528-4334-8BB3-815F3E4A1103}" presName="parentText" presStyleLbl="node1" presStyleIdx="2" presStyleCnt="4" custScaleY="74216" custLinFactX="24674" custLinFactNeighborX="100000" custLinFactNeighborY="-726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EE53296-84AE-4FFD-A0CF-041766FA3C72}" type="pres">
      <dgm:prSet presAssocID="{A8879F66-D528-4334-8BB3-815F3E4A1103}" presName="negativeSpace" presStyleCnt="0"/>
      <dgm:spPr/>
      <dgm:t>
        <a:bodyPr/>
        <a:lstStyle/>
        <a:p>
          <a:endParaRPr lang="es-CL"/>
        </a:p>
      </dgm:t>
    </dgm:pt>
    <dgm:pt modelId="{991777CC-EFEF-426F-993B-4AF82EC16840}" type="pres">
      <dgm:prSet presAssocID="{A8879F66-D528-4334-8BB3-815F3E4A110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EEADDD-DB05-468B-9A96-3DAAFF487DCA}" type="pres">
      <dgm:prSet presAssocID="{340DD8B9-E398-4B08-A647-14BE4C3FEE72}" presName="spaceBetweenRectangles" presStyleCnt="0"/>
      <dgm:spPr/>
      <dgm:t>
        <a:bodyPr/>
        <a:lstStyle/>
        <a:p>
          <a:endParaRPr lang="es-CL"/>
        </a:p>
      </dgm:t>
    </dgm:pt>
    <dgm:pt modelId="{0A2677D3-08B9-4C8F-9644-6BE03D80BF83}" type="pres">
      <dgm:prSet presAssocID="{14A9B52F-09DF-4709-BBF8-30E791BEF848}" presName="parentLin" presStyleCnt="0"/>
      <dgm:spPr/>
      <dgm:t>
        <a:bodyPr/>
        <a:lstStyle/>
        <a:p>
          <a:endParaRPr lang="es-CL"/>
        </a:p>
      </dgm:t>
    </dgm:pt>
    <dgm:pt modelId="{662CAB30-56C5-464B-AD4E-870574B77729}" type="pres">
      <dgm:prSet presAssocID="{14A9B52F-09DF-4709-BBF8-30E791BEF848}" presName="parentLeftMargin" presStyleLbl="node1" presStyleIdx="2" presStyleCnt="4"/>
      <dgm:spPr/>
      <dgm:t>
        <a:bodyPr/>
        <a:lstStyle/>
        <a:p>
          <a:endParaRPr lang="es-CL"/>
        </a:p>
      </dgm:t>
    </dgm:pt>
    <dgm:pt modelId="{0B41D974-1CD5-4854-BE65-8986006E3215}" type="pres">
      <dgm:prSet presAssocID="{14A9B52F-09DF-4709-BBF8-30E791BEF848}" presName="parentText" presStyleLbl="node1" presStyleIdx="3" presStyleCnt="4" custScaleY="91723" custLinFactNeighborX="-72074" custLinFactNeighborY="155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3E0C92-D765-4E5E-BD61-0546502C52D2}" type="pres">
      <dgm:prSet presAssocID="{14A9B52F-09DF-4709-BBF8-30E791BEF848}" presName="negativeSpace" presStyleCnt="0"/>
      <dgm:spPr/>
      <dgm:t>
        <a:bodyPr/>
        <a:lstStyle/>
        <a:p>
          <a:endParaRPr lang="es-CL"/>
        </a:p>
      </dgm:t>
    </dgm:pt>
    <dgm:pt modelId="{4D0167BD-AE94-4AF1-B1CE-79E490D6F927}" type="pres">
      <dgm:prSet presAssocID="{14A9B52F-09DF-4709-BBF8-30E791BEF84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99A6078-333A-4595-81E0-FB452E3F18EE}" type="presOf" srcId="{A8879F66-D528-4334-8BB3-815F3E4A1103}" destId="{0E927B79-BB86-49FE-A5A0-F909EB355595}" srcOrd="0" destOrd="0" presId="urn:microsoft.com/office/officeart/2005/8/layout/list1"/>
    <dgm:cxn modelId="{1C427549-6FA7-4BA2-ACA3-77EDD7FAA586}" type="presOf" srcId="{8847FD6A-3977-4FBC-A2FD-840A52A9F4BC}" destId="{ABEA6AC9-F50C-43E1-9EA3-8D022FBDCD33}" srcOrd="1" destOrd="0" presId="urn:microsoft.com/office/officeart/2005/8/layout/list1"/>
    <dgm:cxn modelId="{3FBEC05F-467E-432F-9E30-131D6128D81F}" type="presOf" srcId="{6C664918-C8AF-4700-98ED-3B78335146B2}" destId="{BD01965B-B292-4B15-BBE9-C5DFA29CB878}" srcOrd="1" destOrd="0" presId="urn:microsoft.com/office/officeart/2005/8/layout/list1"/>
    <dgm:cxn modelId="{C6C0D838-5AF9-45DD-813F-E6E219CE7CA9}" srcId="{56222146-145F-468C-BAD0-128E2EEB7928}" destId="{A8879F66-D528-4334-8BB3-815F3E4A1103}" srcOrd="2" destOrd="0" parTransId="{8B28E949-F0AF-484C-A23A-FD7986F5866F}" sibTransId="{340DD8B9-E398-4B08-A647-14BE4C3FEE72}"/>
    <dgm:cxn modelId="{A982CD33-3809-492F-8B54-649C3B9645CD}" srcId="{56222146-145F-468C-BAD0-128E2EEB7928}" destId="{14A9B52F-09DF-4709-BBF8-30E791BEF848}" srcOrd="3" destOrd="0" parTransId="{E65E796E-7399-454B-86FF-2FEBC0723C23}" sibTransId="{CE1BAB3D-AD98-4474-8D8F-350D90D47454}"/>
    <dgm:cxn modelId="{11EDAF71-A718-4A98-BE55-F83FEFD6AF14}" type="presOf" srcId="{56222146-145F-468C-BAD0-128E2EEB7928}" destId="{8D4B555A-FA69-4A94-B127-F12FD9C3B63E}" srcOrd="0" destOrd="0" presId="urn:microsoft.com/office/officeart/2005/8/layout/list1"/>
    <dgm:cxn modelId="{93FBA029-95B0-4A99-BB9B-64278017C106}" type="presOf" srcId="{6C664918-C8AF-4700-98ED-3B78335146B2}" destId="{95EE02FA-AC37-4463-A5BD-533D365175E0}" srcOrd="0" destOrd="0" presId="urn:microsoft.com/office/officeart/2005/8/layout/list1"/>
    <dgm:cxn modelId="{95B9B4E9-11C3-4FD5-BDB5-E8D1B094E289}" srcId="{56222146-145F-468C-BAD0-128E2EEB7928}" destId="{8847FD6A-3977-4FBC-A2FD-840A52A9F4BC}" srcOrd="0" destOrd="0" parTransId="{A00C6072-A50B-4986-AD9F-6D49CE1F38F4}" sibTransId="{642F39E9-C8C6-4943-83F5-5855151BF377}"/>
    <dgm:cxn modelId="{BEAF332B-EFD5-46FD-9008-CE4EC9854994}" type="presOf" srcId="{A8879F66-D528-4334-8BB3-815F3E4A1103}" destId="{92FC33D8-EFF0-4BDE-8C99-9AFB394B3F55}" srcOrd="1" destOrd="0" presId="urn:microsoft.com/office/officeart/2005/8/layout/list1"/>
    <dgm:cxn modelId="{2A2046D1-1B24-49F0-93CA-9B517732E156}" type="presOf" srcId="{14A9B52F-09DF-4709-BBF8-30E791BEF848}" destId="{0B41D974-1CD5-4854-BE65-8986006E3215}" srcOrd="1" destOrd="0" presId="urn:microsoft.com/office/officeart/2005/8/layout/list1"/>
    <dgm:cxn modelId="{D81809DD-BE43-47DB-9355-6B69151645BA}" type="presOf" srcId="{14A9B52F-09DF-4709-BBF8-30E791BEF848}" destId="{662CAB30-56C5-464B-AD4E-870574B77729}" srcOrd="0" destOrd="0" presId="urn:microsoft.com/office/officeart/2005/8/layout/list1"/>
    <dgm:cxn modelId="{F412C97F-678D-4690-9896-37FBE9F4AB73}" srcId="{56222146-145F-468C-BAD0-128E2EEB7928}" destId="{6C664918-C8AF-4700-98ED-3B78335146B2}" srcOrd="1" destOrd="0" parTransId="{3C45C74C-F88F-4F3F-B989-146C385C2F5C}" sibTransId="{CD7B2B2B-C247-4688-A5B3-E4E7836DFFE7}"/>
    <dgm:cxn modelId="{E700E7CA-14E5-49BD-AC86-656485CEA0FD}" type="presOf" srcId="{8847FD6A-3977-4FBC-A2FD-840A52A9F4BC}" destId="{97FB1B90-3E15-4DC0-B79B-966026BBCED4}" srcOrd="0" destOrd="0" presId="urn:microsoft.com/office/officeart/2005/8/layout/list1"/>
    <dgm:cxn modelId="{2AC3E66D-B269-413F-A64B-35B33E2DD6FD}" type="presParOf" srcId="{8D4B555A-FA69-4A94-B127-F12FD9C3B63E}" destId="{87A46255-4C24-4D9B-9541-6EEECF72639D}" srcOrd="0" destOrd="0" presId="urn:microsoft.com/office/officeart/2005/8/layout/list1"/>
    <dgm:cxn modelId="{F503D69C-E6C6-4689-9F2A-6DAFBD003BF1}" type="presParOf" srcId="{87A46255-4C24-4D9B-9541-6EEECF72639D}" destId="{97FB1B90-3E15-4DC0-B79B-966026BBCED4}" srcOrd="0" destOrd="0" presId="urn:microsoft.com/office/officeart/2005/8/layout/list1"/>
    <dgm:cxn modelId="{4490C33A-70DF-4B31-A432-10368BD884CD}" type="presParOf" srcId="{87A46255-4C24-4D9B-9541-6EEECF72639D}" destId="{ABEA6AC9-F50C-43E1-9EA3-8D022FBDCD33}" srcOrd="1" destOrd="0" presId="urn:microsoft.com/office/officeart/2005/8/layout/list1"/>
    <dgm:cxn modelId="{E449D321-19B0-4ACC-9759-A6C8BC1FA6E5}" type="presParOf" srcId="{8D4B555A-FA69-4A94-B127-F12FD9C3B63E}" destId="{150F7127-1436-4AB9-8879-08A68EE357B3}" srcOrd="1" destOrd="0" presId="urn:microsoft.com/office/officeart/2005/8/layout/list1"/>
    <dgm:cxn modelId="{EB82F082-D016-41C6-8EAE-C562F7C30F72}" type="presParOf" srcId="{8D4B555A-FA69-4A94-B127-F12FD9C3B63E}" destId="{DEFACDDE-682B-41E0-B629-577314ED3E5C}" srcOrd="2" destOrd="0" presId="urn:microsoft.com/office/officeart/2005/8/layout/list1"/>
    <dgm:cxn modelId="{5743AB29-802D-487E-BEF2-B057243021E4}" type="presParOf" srcId="{8D4B555A-FA69-4A94-B127-F12FD9C3B63E}" destId="{942010C3-6E74-48F6-8014-4A52D0A9B5EF}" srcOrd="3" destOrd="0" presId="urn:microsoft.com/office/officeart/2005/8/layout/list1"/>
    <dgm:cxn modelId="{6A861A4F-C3C4-4E0C-9F75-B45C6970ACAE}" type="presParOf" srcId="{8D4B555A-FA69-4A94-B127-F12FD9C3B63E}" destId="{F7D60E22-3C55-425A-A468-3BEEE08AE832}" srcOrd="4" destOrd="0" presId="urn:microsoft.com/office/officeart/2005/8/layout/list1"/>
    <dgm:cxn modelId="{AAC82F51-F94B-401C-B7C7-267DAC1A3F67}" type="presParOf" srcId="{F7D60E22-3C55-425A-A468-3BEEE08AE832}" destId="{95EE02FA-AC37-4463-A5BD-533D365175E0}" srcOrd="0" destOrd="0" presId="urn:microsoft.com/office/officeart/2005/8/layout/list1"/>
    <dgm:cxn modelId="{91FAC2FD-2611-4161-9B2C-7417CFAB7997}" type="presParOf" srcId="{F7D60E22-3C55-425A-A468-3BEEE08AE832}" destId="{BD01965B-B292-4B15-BBE9-C5DFA29CB878}" srcOrd="1" destOrd="0" presId="urn:microsoft.com/office/officeart/2005/8/layout/list1"/>
    <dgm:cxn modelId="{5AC70738-83CB-4E32-BD97-FFAB026EFB91}" type="presParOf" srcId="{8D4B555A-FA69-4A94-B127-F12FD9C3B63E}" destId="{77B09EF4-B24D-45B2-AE1E-653F43B41FE1}" srcOrd="5" destOrd="0" presId="urn:microsoft.com/office/officeart/2005/8/layout/list1"/>
    <dgm:cxn modelId="{5CA64A89-05D2-4AB7-B446-0F6BC79219FD}" type="presParOf" srcId="{8D4B555A-FA69-4A94-B127-F12FD9C3B63E}" destId="{5C8060B9-9998-4161-A23D-632B7FA7A88A}" srcOrd="6" destOrd="0" presId="urn:microsoft.com/office/officeart/2005/8/layout/list1"/>
    <dgm:cxn modelId="{A0F26ABC-5D12-42E0-B0DF-100799C3C650}" type="presParOf" srcId="{8D4B555A-FA69-4A94-B127-F12FD9C3B63E}" destId="{045600AF-5ED4-4C19-BEF7-F86B47C8AFE7}" srcOrd="7" destOrd="0" presId="urn:microsoft.com/office/officeart/2005/8/layout/list1"/>
    <dgm:cxn modelId="{75ADB22E-F3AA-4BF7-9C26-F0F3909E2FFC}" type="presParOf" srcId="{8D4B555A-FA69-4A94-B127-F12FD9C3B63E}" destId="{269A1C54-7597-455F-8C0A-77C27188CAAB}" srcOrd="8" destOrd="0" presId="urn:microsoft.com/office/officeart/2005/8/layout/list1"/>
    <dgm:cxn modelId="{79A8D868-813C-4F3B-B41F-6503F8F3A2DC}" type="presParOf" srcId="{269A1C54-7597-455F-8C0A-77C27188CAAB}" destId="{0E927B79-BB86-49FE-A5A0-F909EB355595}" srcOrd="0" destOrd="0" presId="urn:microsoft.com/office/officeart/2005/8/layout/list1"/>
    <dgm:cxn modelId="{A6A9544D-24EA-40A0-8558-5C2679C5441A}" type="presParOf" srcId="{269A1C54-7597-455F-8C0A-77C27188CAAB}" destId="{92FC33D8-EFF0-4BDE-8C99-9AFB394B3F55}" srcOrd="1" destOrd="0" presId="urn:microsoft.com/office/officeart/2005/8/layout/list1"/>
    <dgm:cxn modelId="{864D5512-0497-4178-9FDC-416F4BABD4F2}" type="presParOf" srcId="{8D4B555A-FA69-4A94-B127-F12FD9C3B63E}" destId="{DEE53296-84AE-4FFD-A0CF-041766FA3C72}" srcOrd="9" destOrd="0" presId="urn:microsoft.com/office/officeart/2005/8/layout/list1"/>
    <dgm:cxn modelId="{7660E307-412C-4938-9885-DD251AA449FA}" type="presParOf" srcId="{8D4B555A-FA69-4A94-B127-F12FD9C3B63E}" destId="{991777CC-EFEF-426F-993B-4AF82EC16840}" srcOrd="10" destOrd="0" presId="urn:microsoft.com/office/officeart/2005/8/layout/list1"/>
    <dgm:cxn modelId="{18BCC9DF-901B-4765-AEF5-7CFA5FDEE014}" type="presParOf" srcId="{8D4B555A-FA69-4A94-B127-F12FD9C3B63E}" destId="{54EEADDD-DB05-468B-9A96-3DAAFF487DCA}" srcOrd="11" destOrd="0" presId="urn:microsoft.com/office/officeart/2005/8/layout/list1"/>
    <dgm:cxn modelId="{FE476574-DEB4-4765-BFA5-671EEF499B7B}" type="presParOf" srcId="{8D4B555A-FA69-4A94-B127-F12FD9C3B63E}" destId="{0A2677D3-08B9-4C8F-9644-6BE03D80BF83}" srcOrd="12" destOrd="0" presId="urn:microsoft.com/office/officeart/2005/8/layout/list1"/>
    <dgm:cxn modelId="{6DF69EDE-252C-4B97-B1FD-9AFEA0F74398}" type="presParOf" srcId="{0A2677D3-08B9-4C8F-9644-6BE03D80BF83}" destId="{662CAB30-56C5-464B-AD4E-870574B77729}" srcOrd="0" destOrd="0" presId="urn:microsoft.com/office/officeart/2005/8/layout/list1"/>
    <dgm:cxn modelId="{437017DD-D8E2-4C04-93EE-C18264735EE1}" type="presParOf" srcId="{0A2677D3-08B9-4C8F-9644-6BE03D80BF83}" destId="{0B41D974-1CD5-4854-BE65-8986006E3215}" srcOrd="1" destOrd="0" presId="urn:microsoft.com/office/officeart/2005/8/layout/list1"/>
    <dgm:cxn modelId="{A033862E-E2EA-4F9D-ACDD-5BE1450884AE}" type="presParOf" srcId="{8D4B555A-FA69-4A94-B127-F12FD9C3B63E}" destId="{AC3E0C92-D765-4E5E-BD61-0546502C52D2}" srcOrd="13" destOrd="0" presId="urn:microsoft.com/office/officeart/2005/8/layout/list1"/>
    <dgm:cxn modelId="{73E48259-FDF1-4158-8544-260B4B64CF6E}" type="presParOf" srcId="{8D4B555A-FA69-4A94-B127-F12FD9C3B63E}" destId="{4D0167BD-AE94-4AF1-B1CE-79E490D6F9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22146-145F-468C-BAD0-128E2EEB792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8847FD6A-3977-4FBC-A2FD-840A52A9F4BC}">
      <dgm:prSet phldrT="[Texto]" custT="1"/>
      <dgm:spPr/>
      <dgm:t>
        <a:bodyPr/>
        <a:lstStyle/>
        <a:p>
          <a:r>
            <a:rPr lang="es-CL" sz="2000" dirty="0" smtClean="0">
              <a:latin typeface="+mj-lt"/>
            </a:rPr>
            <a:t> </a:t>
          </a:r>
          <a:r>
            <a:rPr lang="es-CL" sz="2400" dirty="0" smtClean="0">
              <a:latin typeface="+mj-lt"/>
            </a:rPr>
            <a:t>D</a:t>
          </a:r>
          <a:r>
            <a:rPr lang="es-CL" sz="2400" dirty="0" smtClean="0"/>
            <a:t>ifusión estrategia de minimización de residuos en la comuna.</a:t>
          </a:r>
          <a:endParaRPr lang="es-CL" sz="2400" dirty="0"/>
        </a:p>
      </dgm:t>
    </dgm:pt>
    <dgm:pt modelId="{A00C6072-A50B-4986-AD9F-6D49CE1F38F4}" type="parTrans" cxnId="{95B9B4E9-11C3-4FD5-BDB5-E8D1B094E289}">
      <dgm:prSet/>
      <dgm:spPr/>
      <dgm:t>
        <a:bodyPr/>
        <a:lstStyle/>
        <a:p>
          <a:endParaRPr lang="es-CL"/>
        </a:p>
      </dgm:t>
    </dgm:pt>
    <dgm:pt modelId="{642F39E9-C8C6-4943-83F5-5855151BF377}" type="sibTrans" cxnId="{95B9B4E9-11C3-4FD5-BDB5-E8D1B094E289}">
      <dgm:prSet/>
      <dgm:spPr/>
      <dgm:t>
        <a:bodyPr/>
        <a:lstStyle/>
        <a:p>
          <a:endParaRPr lang="es-CL"/>
        </a:p>
      </dgm:t>
    </dgm:pt>
    <dgm:pt modelId="{6C664918-C8AF-4700-98ED-3B78335146B2}">
      <dgm:prSet phldrT="[Texto]" custT="1"/>
      <dgm:spPr/>
      <dgm:t>
        <a:bodyPr/>
        <a:lstStyle/>
        <a:p>
          <a:pPr algn="ctr"/>
          <a:r>
            <a:rPr lang="es-CL" sz="2400" dirty="0" smtClean="0"/>
            <a:t>Potenciar a recicladores base</a:t>
          </a:r>
          <a:r>
            <a:rPr lang="es-CL" sz="2000" dirty="0" smtClean="0"/>
            <a:t>.</a:t>
          </a:r>
          <a:endParaRPr lang="es-CL" sz="2000" dirty="0"/>
        </a:p>
      </dgm:t>
    </dgm:pt>
    <dgm:pt modelId="{3C45C74C-F88F-4F3F-B989-146C385C2F5C}" type="parTrans" cxnId="{F412C97F-678D-4690-9896-37FBE9F4AB73}">
      <dgm:prSet/>
      <dgm:spPr/>
      <dgm:t>
        <a:bodyPr/>
        <a:lstStyle/>
        <a:p>
          <a:endParaRPr lang="es-CL"/>
        </a:p>
      </dgm:t>
    </dgm:pt>
    <dgm:pt modelId="{CD7B2B2B-C247-4688-A5B3-E4E7836DFFE7}" type="sibTrans" cxnId="{F412C97F-678D-4690-9896-37FBE9F4AB73}">
      <dgm:prSet/>
      <dgm:spPr/>
      <dgm:t>
        <a:bodyPr/>
        <a:lstStyle/>
        <a:p>
          <a:endParaRPr lang="es-CL"/>
        </a:p>
      </dgm:t>
    </dgm:pt>
    <dgm:pt modelId="{A8879F66-D528-4334-8BB3-815F3E4A1103}">
      <dgm:prSet custT="1"/>
      <dgm:spPr/>
      <dgm:t>
        <a:bodyPr/>
        <a:lstStyle/>
        <a:p>
          <a:pPr algn="ctr"/>
          <a:r>
            <a:rPr lang="es-CL" sz="2400" dirty="0" smtClean="0"/>
            <a:t>Formulación de proyectos. </a:t>
          </a:r>
          <a:endParaRPr lang="es-CL" sz="2400" dirty="0"/>
        </a:p>
      </dgm:t>
    </dgm:pt>
    <dgm:pt modelId="{8B28E949-F0AF-484C-A23A-FD7986F5866F}" type="parTrans" cxnId="{C6C0D838-5AF9-45DD-813F-E6E219CE7CA9}">
      <dgm:prSet/>
      <dgm:spPr/>
      <dgm:t>
        <a:bodyPr/>
        <a:lstStyle/>
        <a:p>
          <a:endParaRPr lang="es-CL"/>
        </a:p>
      </dgm:t>
    </dgm:pt>
    <dgm:pt modelId="{340DD8B9-E398-4B08-A647-14BE4C3FEE72}" type="sibTrans" cxnId="{C6C0D838-5AF9-45DD-813F-E6E219CE7CA9}">
      <dgm:prSet/>
      <dgm:spPr/>
      <dgm:t>
        <a:bodyPr/>
        <a:lstStyle/>
        <a:p>
          <a:endParaRPr lang="es-CL"/>
        </a:p>
      </dgm:t>
    </dgm:pt>
    <dgm:pt modelId="{14A9B52F-09DF-4709-BBF8-30E791BEF848}">
      <dgm:prSet phldrT="[Texto]" custT="1"/>
      <dgm:spPr/>
      <dgm:t>
        <a:bodyPr/>
        <a:lstStyle/>
        <a:p>
          <a:pPr algn="ctr"/>
          <a:r>
            <a:rPr lang="es-CL" sz="2400" dirty="0" smtClean="0"/>
            <a:t>Crear puntos limpios.</a:t>
          </a:r>
          <a:endParaRPr lang="es-CL" sz="2400" dirty="0"/>
        </a:p>
      </dgm:t>
    </dgm:pt>
    <dgm:pt modelId="{E65E796E-7399-454B-86FF-2FEBC0723C23}" type="parTrans" cxnId="{A982CD33-3809-492F-8B54-649C3B9645CD}">
      <dgm:prSet/>
      <dgm:spPr/>
      <dgm:t>
        <a:bodyPr/>
        <a:lstStyle/>
        <a:p>
          <a:endParaRPr lang="es-CL"/>
        </a:p>
      </dgm:t>
    </dgm:pt>
    <dgm:pt modelId="{CE1BAB3D-AD98-4474-8D8F-350D90D47454}" type="sibTrans" cxnId="{A982CD33-3809-492F-8B54-649C3B9645CD}">
      <dgm:prSet/>
      <dgm:spPr/>
      <dgm:t>
        <a:bodyPr/>
        <a:lstStyle/>
        <a:p>
          <a:endParaRPr lang="es-CL"/>
        </a:p>
      </dgm:t>
    </dgm:pt>
    <dgm:pt modelId="{231E5724-7A75-4A65-8229-0CA1F72D68E3}">
      <dgm:prSet/>
      <dgm:spPr>
        <a:noFill/>
      </dgm:spPr>
      <dgm:t>
        <a:bodyPr/>
        <a:lstStyle/>
        <a:p>
          <a:endParaRPr lang="es-CL"/>
        </a:p>
      </dgm:t>
    </dgm:pt>
    <dgm:pt modelId="{ED17A6D3-E67C-43ED-BE3E-D19190270A3A}" type="parTrans" cxnId="{BB12A8F6-372E-4978-B1E7-53B5D0B99858}">
      <dgm:prSet/>
      <dgm:spPr/>
      <dgm:t>
        <a:bodyPr/>
        <a:lstStyle/>
        <a:p>
          <a:endParaRPr lang="es-CL"/>
        </a:p>
      </dgm:t>
    </dgm:pt>
    <dgm:pt modelId="{F53B594D-818A-495F-8864-A57FCABCAA1C}" type="sibTrans" cxnId="{BB12A8F6-372E-4978-B1E7-53B5D0B99858}">
      <dgm:prSet/>
      <dgm:spPr/>
      <dgm:t>
        <a:bodyPr/>
        <a:lstStyle/>
        <a:p>
          <a:endParaRPr lang="es-CL"/>
        </a:p>
      </dgm:t>
    </dgm:pt>
    <dgm:pt modelId="{06ED4179-C802-4AB0-8146-0D9162A729AE}">
      <dgm:prSet/>
      <dgm:spPr/>
      <dgm:t>
        <a:bodyPr/>
        <a:lstStyle/>
        <a:p>
          <a:endParaRPr lang="es-CL"/>
        </a:p>
      </dgm:t>
    </dgm:pt>
    <dgm:pt modelId="{42E823FC-827C-4D16-8712-64A741081E91}" type="parTrans" cxnId="{D9281246-3664-43B4-A377-3B40B65CC995}">
      <dgm:prSet/>
      <dgm:spPr/>
      <dgm:t>
        <a:bodyPr/>
        <a:lstStyle/>
        <a:p>
          <a:endParaRPr lang="es-CL"/>
        </a:p>
      </dgm:t>
    </dgm:pt>
    <dgm:pt modelId="{798ED8D8-3C1C-4D0B-88A4-055BA5E7D4D8}" type="sibTrans" cxnId="{D9281246-3664-43B4-A377-3B40B65CC995}">
      <dgm:prSet/>
      <dgm:spPr/>
      <dgm:t>
        <a:bodyPr/>
        <a:lstStyle/>
        <a:p>
          <a:endParaRPr lang="es-CL"/>
        </a:p>
      </dgm:t>
    </dgm:pt>
    <dgm:pt modelId="{8D4B555A-FA69-4A94-B127-F12FD9C3B63E}" type="pres">
      <dgm:prSet presAssocID="{56222146-145F-468C-BAD0-128E2EEB79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7A46255-4C24-4D9B-9541-6EEECF72639D}" type="pres">
      <dgm:prSet presAssocID="{8847FD6A-3977-4FBC-A2FD-840A52A9F4BC}" presName="parentLin" presStyleCnt="0"/>
      <dgm:spPr/>
      <dgm:t>
        <a:bodyPr/>
        <a:lstStyle/>
        <a:p>
          <a:endParaRPr lang="es-CL"/>
        </a:p>
      </dgm:t>
    </dgm:pt>
    <dgm:pt modelId="{97FB1B90-3E15-4DC0-B79B-966026BBCED4}" type="pres">
      <dgm:prSet presAssocID="{8847FD6A-3977-4FBC-A2FD-840A52A9F4BC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ABEA6AC9-F50C-43E1-9EA3-8D022FBDCD33}" type="pres">
      <dgm:prSet presAssocID="{8847FD6A-3977-4FBC-A2FD-840A52A9F4BC}" presName="parentText" presStyleLbl="node1" presStyleIdx="0" presStyleCnt="4" custScaleX="91937" custScaleY="64979" custLinFactX="34603" custLinFactNeighborX="100000" custLinFactNeighborY="2867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0F7127-1436-4AB9-8879-08A68EE357B3}" type="pres">
      <dgm:prSet presAssocID="{8847FD6A-3977-4FBC-A2FD-840A52A9F4BC}" presName="negativeSpace" presStyleCnt="0"/>
      <dgm:spPr/>
      <dgm:t>
        <a:bodyPr/>
        <a:lstStyle/>
        <a:p>
          <a:endParaRPr lang="es-CL"/>
        </a:p>
      </dgm:t>
    </dgm:pt>
    <dgm:pt modelId="{DEFACDDE-682B-41E0-B629-577314ED3E5C}" type="pres">
      <dgm:prSet presAssocID="{8847FD6A-3977-4FBC-A2FD-840A52A9F4B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42010C3-6E74-48F6-8014-4A52D0A9B5EF}" type="pres">
      <dgm:prSet presAssocID="{642F39E9-C8C6-4943-83F5-5855151BF377}" presName="spaceBetweenRectangles" presStyleCnt="0"/>
      <dgm:spPr/>
      <dgm:t>
        <a:bodyPr/>
        <a:lstStyle/>
        <a:p>
          <a:endParaRPr lang="es-CL"/>
        </a:p>
      </dgm:t>
    </dgm:pt>
    <dgm:pt modelId="{F7D60E22-3C55-425A-A468-3BEEE08AE832}" type="pres">
      <dgm:prSet presAssocID="{6C664918-C8AF-4700-98ED-3B78335146B2}" presName="parentLin" presStyleCnt="0"/>
      <dgm:spPr/>
      <dgm:t>
        <a:bodyPr/>
        <a:lstStyle/>
        <a:p>
          <a:endParaRPr lang="es-CL"/>
        </a:p>
      </dgm:t>
    </dgm:pt>
    <dgm:pt modelId="{95EE02FA-AC37-4463-A5BD-533D365175E0}" type="pres">
      <dgm:prSet presAssocID="{6C664918-C8AF-4700-98ED-3B78335146B2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BD01965B-B292-4B15-BBE9-C5DFA29CB878}" type="pres">
      <dgm:prSet presAssocID="{6C664918-C8AF-4700-98ED-3B78335146B2}" presName="parentText" presStyleLbl="node1" presStyleIdx="1" presStyleCnt="4" custScaleX="68552" custScaleY="48727" custLinFactNeighborX="-72405" custLinFactNeighborY="2196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B09EF4-B24D-45B2-AE1E-653F43B41FE1}" type="pres">
      <dgm:prSet presAssocID="{6C664918-C8AF-4700-98ED-3B78335146B2}" presName="negativeSpace" presStyleCnt="0"/>
      <dgm:spPr/>
      <dgm:t>
        <a:bodyPr/>
        <a:lstStyle/>
        <a:p>
          <a:endParaRPr lang="es-CL"/>
        </a:p>
      </dgm:t>
    </dgm:pt>
    <dgm:pt modelId="{5C8060B9-9998-4161-A23D-632B7FA7A88A}" type="pres">
      <dgm:prSet presAssocID="{6C664918-C8AF-4700-98ED-3B78335146B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5600AF-5ED4-4C19-BEF7-F86B47C8AFE7}" type="pres">
      <dgm:prSet presAssocID="{CD7B2B2B-C247-4688-A5B3-E4E7836DFFE7}" presName="spaceBetweenRectangles" presStyleCnt="0"/>
      <dgm:spPr/>
      <dgm:t>
        <a:bodyPr/>
        <a:lstStyle/>
        <a:p>
          <a:endParaRPr lang="es-CL"/>
        </a:p>
      </dgm:t>
    </dgm:pt>
    <dgm:pt modelId="{269A1C54-7597-455F-8C0A-77C27188CAAB}" type="pres">
      <dgm:prSet presAssocID="{A8879F66-D528-4334-8BB3-815F3E4A1103}" presName="parentLin" presStyleCnt="0"/>
      <dgm:spPr/>
      <dgm:t>
        <a:bodyPr/>
        <a:lstStyle/>
        <a:p>
          <a:endParaRPr lang="es-CL"/>
        </a:p>
      </dgm:t>
    </dgm:pt>
    <dgm:pt modelId="{0E927B79-BB86-49FE-A5A0-F909EB355595}" type="pres">
      <dgm:prSet presAssocID="{A8879F66-D528-4334-8BB3-815F3E4A1103}" presName="parentLeftMargin" presStyleLbl="node1" presStyleIdx="1" presStyleCnt="4"/>
      <dgm:spPr/>
      <dgm:t>
        <a:bodyPr/>
        <a:lstStyle/>
        <a:p>
          <a:endParaRPr lang="es-CL"/>
        </a:p>
      </dgm:t>
    </dgm:pt>
    <dgm:pt modelId="{92FC33D8-EFF0-4BDE-8C99-9AFB394B3F55}" type="pres">
      <dgm:prSet presAssocID="{A8879F66-D528-4334-8BB3-815F3E4A1103}" presName="parentText" presStyleLbl="node1" presStyleIdx="2" presStyleCnt="4" custScaleX="66863" custScaleY="37042" custLinFactX="55571" custLinFactNeighborX="100000" custLinFactNeighborY="228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EE53296-84AE-4FFD-A0CF-041766FA3C72}" type="pres">
      <dgm:prSet presAssocID="{A8879F66-D528-4334-8BB3-815F3E4A1103}" presName="negativeSpace" presStyleCnt="0"/>
      <dgm:spPr/>
      <dgm:t>
        <a:bodyPr/>
        <a:lstStyle/>
        <a:p>
          <a:endParaRPr lang="es-CL"/>
        </a:p>
      </dgm:t>
    </dgm:pt>
    <dgm:pt modelId="{991777CC-EFEF-426F-993B-4AF82EC16840}" type="pres">
      <dgm:prSet presAssocID="{A8879F66-D528-4334-8BB3-815F3E4A110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EEADDD-DB05-468B-9A96-3DAAFF487DCA}" type="pres">
      <dgm:prSet presAssocID="{340DD8B9-E398-4B08-A647-14BE4C3FEE72}" presName="spaceBetweenRectangles" presStyleCnt="0"/>
      <dgm:spPr/>
      <dgm:t>
        <a:bodyPr/>
        <a:lstStyle/>
        <a:p>
          <a:endParaRPr lang="es-CL"/>
        </a:p>
      </dgm:t>
    </dgm:pt>
    <dgm:pt modelId="{0A2677D3-08B9-4C8F-9644-6BE03D80BF83}" type="pres">
      <dgm:prSet presAssocID="{14A9B52F-09DF-4709-BBF8-30E791BEF848}" presName="parentLin" presStyleCnt="0"/>
      <dgm:spPr/>
      <dgm:t>
        <a:bodyPr/>
        <a:lstStyle/>
        <a:p>
          <a:endParaRPr lang="es-CL"/>
        </a:p>
      </dgm:t>
    </dgm:pt>
    <dgm:pt modelId="{662CAB30-56C5-464B-AD4E-870574B77729}" type="pres">
      <dgm:prSet presAssocID="{14A9B52F-09DF-4709-BBF8-30E791BEF848}" presName="parentLeftMargin" presStyleLbl="node1" presStyleIdx="2" presStyleCnt="4"/>
      <dgm:spPr/>
      <dgm:t>
        <a:bodyPr/>
        <a:lstStyle/>
        <a:p>
          <a:endParaRPr lang="es-CL"/>
        </a:p>
      </dgm:t>
    </dgm:pt>
    <dgm:pt modelId="{0B41D974-1CD5-4854-BE65-8986006E3215}" type="pres">
      <dgm:prSet presAssocID="{14A9B52F-09DF-4709-BBF8-30E791BEF848}" presName="parentText" presStyleLbl="node1" presStyleIdx="3" presStyleCnt="4" custScaleX="54158" custScaleY="36065" custLinFactNeighborX="-19580" custLinFactNeighborY="661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3E0C92-D765-4E5E-BD61-0546502C52D2}" type="pres">
      <dgm:prSet presAssocID="{14A9B52F-09DF-4709-BBF8-30E791BEF848}" presName="negativeSpace" presStyleCnt="0"/>
      <dgm:spPr/>
      <dgm:t>
        <a:bodyPr/>
        <a:lstStyle/>
        <a:p>
          <a:endParaRPr lang="es-CL"/>
        </a:p>
      </dgm:t>
    </dgm:pt>
    <dgm:pt modelId="{4D0167BD-AE94-4AF1-B1CE-79E490D6F927}" type="pres">
      <dgm:prSet presAssocID="{14A9B52F-09DF-4709-BBF8-30E791BEF84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D75907E-9680-4B35-BD4B-EE56C06C3C40}" type="presOf" srcId="{6C664918-C8AF-4700-98ED-3B78335146B2}" destId="{BD01965B-B292-4B15-BBE9-C5DFA29CB878}" srcOrd="1" destOrd="0" presId="urn:microsoft.com/office/officeart/2005/8/layout/list1"/>
    <dgm:cxn modelId="{D9281246-3664-43B4-A377-3B40B65CC995}" srcId="{6C664918-C8AF-4700-98ED-3B78335146B2}" destId="{06ED4179-C802-4AB0-8146-0D9162A729AE}" srcOrd="0" destOrd="0" parTransId="{42E823FC-827C-4D16-8712-64A741081E91}" sibTransId="{798ED8D8-3C1C-4D0B-88A4-055BA5E7D4D8}"/>
    <dgm:cxn modelId="{F57D38A0-4E00-4C88-A740-1436A50CD157}" type="presOf" srcId="{14A9B52F-09DF-4709-BBF8-30E791BEF848}" destId="{0B41D974-1CD5-4854-BE65-8986006E3215}" srcOrd="1" destOrd="0" presId="urn:microsoft.com/office/officeart/2005/8/layout/list1"/>
    <dgm:cxn modelId="{C6C0D838-5AF9-45DD-813F-E6E219CE7CA9}" srcId="{56222146-145F-468C-BAD0-128E2EEB7928}" destId="{A8879F66-D528-4334-8BB3-815F3E4A1103}" srcOrd="2" destOrd="0" parTransId="{8B28E949-F0AF-484C-A23A-FD7986F5866F}" sibTransId="{340DD8B9-E398-4B08-A647-14BE4C3FEE72}"/>
    <dgm:cxn modelId="{A982CD33-3809-492F-8B54-649C3B9645CD}" srcId="{56222146-145F-468C-BAD0-128E2EEB7928}" destId="{14A9B52F-09DF-4709-BBF8-30E791BEF848}" srcOrd="3" destOrd="0" parTransId="{E65E796E-7399-454B-86FF-2FEBC0723C23}" sibTransId="{CE1BAB3D-AD98-4474-8D8F-350D90D47454}"/>
    <dgm:cxn modelId="{EA7E70BA-9A76-4C3B-9A13-0D4275DD73A6}" type="presOf" srcId="{A8879F66-D528-4334-8BB3-815F3E4A1103}" destId="{0E927B79-BB86-49FE-A5A0-F909EB355595}" srcOrd="0" destOrd="0" presId="urn:microsoft.com/office/officeart/2005/8/layout/list1"/>
    <dgm:cxn modelId="{37105481-83B9-40EF-B81C-8DC916906F77}" type="presOf" srcId="{A8879F66-D528-4334-8BB3-815F3E4A1103}" destId="{92FC33D8-EFF0-4BDE-8C99-9AFB394B3F55}" srcOrd="1" destOrd="0" presId="urn:microsoft.com/office/officeart/2005/8/layout/list1"/>
    <dgm:cxn modelId="{66C0966A-138B-4FEB-991D-EF9B6619748A}" type="presOf" srcId="{8847FD6A-3977-4FBC-A2FD-840A52A9F4BC}" destId="{97FB1B90-3E15-4DC0-B79B-966026BBCED4}" srcOrd="0" destOrd="0" presId="urn:microsoft.com/office/officeart/2005/8/layout/list1"/>
    <dgm:cxn modelId="{3C5A8238-6FE8-40A1-AB45-8CA7E589D588}" type="presOf" srcId="{6C664918-C8AF-4700-98ED-3B78335146B2}" destId="{95EE02FA-AC37-4463-A5BD-533D365175E0}" srcOrd="0" destOrd="0" presId="urn:microsoft.com/office/officeart/2005/8/layout/list1"/>
    <dgm:cxn modelId="{95B9B4E9-11C3-4FD5-BDB5-E8D1B094E289}" srcId="{56222146-145F-468C-BAD0-128E2EEB7928}" destId="{8847FD6A-3977-4FBC-A2FD-840A52A9F4BC}" srcOrd="0" destOrd="0" parTransId="{A00C6072-A50B-4986-AD9F-6D49CE1F38F4}" sibTransId="{642F39E9-C8C6-4943-83F5-5855151BF377}"/>
    <dgm:cxn modelId="{B62CB041-F5C8-4915-BF7A-CB878372F8B3}" type="presOf" srcId="{06ED4179-C802-4AB0-8146-0D9162A729AE}" destId="{5C8060B9-9998-4161-A23D-632B7FA7A88A}" srcOrd="0" destOrd="0" presId="urn:microsoft.com/office/officeart/2005/8/layout/list1"/>
    <dgm:cxn modelId="{316FCC7B-BDB0-4D02-BC2E-890131B78CF8}" type="presOf" srcId="{8847FD6A-3977-4FBC-A2FD-840A52A9F4BC}" destId="{ABEA6AC9-F50C-43E1-9EA3-8D022FBDCD33}" srcOrd="1" destOrd="0" presId="urn:microsoft.com/office/officeart/2005/8/layout/list1"/>
    <dgm:cxn modelId="{FD9A1D4B-D40F-4C02-AF5E-6EFD0A7A44EF}" type="presOf" srcId="{231E5724-7A75-4A65-8229-0CA1F72D68E3}" destId="{991777CC-EFEF-426F-993B-4AF82EC16840}" srcOrd="0" destOrd="0" presId="urn:microsoft.com/office/officeart/2005/8/layout/list1"/>
    <dgm:cxn modelId="{8C0FFE89-858E-47C2-930A-292FBF479BF3}" type="presOf" srcId="{56222146-145F-468C-BAD0-128E2EEB7928}" destId="{8D4B555A-FA69-4A94-B127-F12FD9C3B63E}" srcOrd="0" destOrd="0" presId="urn:microsoft.com/office/officeart/2005/8/layout/list1"/>
    <dgm:cxn modelId="{BB12A8F6-372E-4978-B1E7-53B5D0B99858}" srcId="{A8879F66-D528-4334-8BB3-815F3E4A1103}" destId="{231E5724-7A75-4A65-8229-0CA1F72D68E3}" srcOrd="0" destOrd="0" parTransId="{ED17A6D3-E67C-43ED-BE3E-D19190270A3A}" sibTransId="{F53B594D-818A-495F-8864-A57FCABCAA1C}"/>
    <dgm:cxn modelId="{98D69861-5FC2-4C8D-848C-C3A5BD4035D8}" type="presOf" srcId="{14A9B52F-09DF-4709-BBF8-30E791BEF848}" destId="{662CAB30-56C5-464B-AD4E-870574B77729}" srcOrd="0" destOrd="0" presId="urn:microsoft.com/office/officeart/2005/8/layout/list1"/>
    <dgm:cxn modelId="{F412C97F-678D-4690-9896-37FBE9F4AB73}" srcId="{56222146-145F-468C-BAD0-128E2EEB7928}" destId="{6C664918-C8AF-4700-98ED-3B78335146B2}" srcOrd="1" destOrd="0" parTransId="{3C45C74C-F88F-4F3F-B989-146C385C2F5C}" sibTransId="{CD7B2B2B-C247-4688-A5B3-E4E7836DFFE7}"/>
    <dgm:cxn modelId="{25215123-1CEE-4828-A883-9B931ECF6B68}" type="presParOf" srcId="{8D4B555A-FA69-4A94-B127-F12FD9C3B63E}" destId="{87A46255-4C24-4D9B-9541-6EEECF72639D}" srcOrd="0" destOrd="0" presId="urn:microsoft.com/office/officeart/2005/8/layout/list1"/>
    <dgm:cxn modelId="{648AB95F-E997-45E7-8FAE-2304D87ED02B}" type="presParOf" srcId="{87A46255-4C24-4D9B-9541-6EEECF72639D}" destId="{97FB1B90-3E15-4DC0-B79B-966026BBCED4}" srcOrd="0" destOrd="0" presId="urn:microsoft.com/office/officeart/2005/8/layout/list1"/>
    <dgm:cxn modelId="{27A75622-B023-47DF-BB68-788EE9931D04}" type="presParOf" srcId="{87A46255-4C24-4D9B-9541-6EEECF72639D}" destId="{ABEA6AC9-F50C-43E1-9EA3-8D022FBDCD33}" srcOrd="1" destOrd="0" presId="urn:microsoft.com/office/officeart/2005/8/layout/list1"/>
    <dgm:cxn modelId="{BBBDD0F1-805F-49DA-B188-4E4764D5C62B}" type="presParOf" srcId="{8D4B555A-FA69-4A94-B127-F12FD9C3B63E}" destId="{150F7127-1436-4AB9-8879-08A68EE357B3}" srcOrd="1" destOrd="0" presId="urn:microsoft.com/office/officeart/2005/8/layout/list1"/>
    <dgm:cxn modelId="{09872679-315D-45ED-8296-A57F28DEC227}" type="presParOf" srcId="{8D4B555A-FA69-4A94-B127-F12FD9C3B63E}" destId="{DEFACDDE-682B-41E0-B629-577314ED3E5C}" srcOrd="2" destOrd="0" presId="urn:microsoft.com/office/officeart/2005/8/layout/list1"/>
    <dgm:cxn modelId="{6B761EF8-5C02-4B36-8EA2-F2F8DD6AF82B}" type="presParOf" srcId="{8D4B555A-FA69-4A94-B127-F12FD9C3B63E}" destId="{942010C3-6E74-48F6-8014-4A52D0A9B5EF}" srcOrd="3" destOrd="0" presId="urn:microsoft.com/office/officeart/2005/8/layout/list1"/>
    <dgm:cxn modelId="{44129BD6-955E-468C-9AB3-AF6F96871C47}" type="presParOf" srcId="{8D4B555A-FA69-4A94-B127-F12FD9C3B63E}" destId="{F7D60E22-3C55-425A-A468-3BEEE08AE832}" srcOrd="4" destOrd="0" presId="urn:microsoft.com/office/officeart/2005/8/layout/list1"/>
    <dgm:cxn modelId="{8A18F9F5-07AB-45A6-954B-825A7257A1A2}" type="presParOf" srcId="{F7D60E22-3C55-425A-A468-3BEEE08AE832}" destId="{95EE02FA-AC37-4463-A5BD-533D365175E0}" srcOrd="0" destOrd="0" presId="urn:microsoft.com/office/officeart/2005/8/layout/list1"/>
    <dgm:cxn modelId="{08F35250-D453-46E6-ACE2-191D49CB4696}" type="presParOf" srcId="{F7D60E22-3C55-425A-A468-3BEEE08AE832}" destId="{BD01965B-B292-4B15-BBE9-C5DFA29CB878}" srcOrd="1" destOrd="0" presId="urn:microsoft.com/office/officeart/2005/8/layout/list1"/>
    <dgm:cxn modelId="{5022BCCF-59CD-4E50-B39B-D96DEF58E841}" type="presParOf" srcId="{8D4B555A-FA69-4A94-B127-F12FD9C3B63E}" destId="{77B09EF4-B24D-45B2-AE1E-653F43B41FE1}" srcOrd="5" destOrd="0" presId="urn:microsoft.com/office/officeart/2005/8/layout/list1"/>
    <dgm:cxn modelId="{E0DCFDA3-E0D7-408A-BC4C-D96913ACD620}" type="presParOf" srcId="{8D4B555A-FA69-4A94-B127-F12FD9C3B63E}" destId="{5C8060B9-9998-4161-A23D-632B7FA7A88A}" srcOrd="6" destOrd="0" presId="urn:microsoft.com/office/officeart/2005/8/layout/list1"/>
    <dgm:cxn modelId="{7B27937A-DA1E-4F35-ABFC-708F7C01CD78}" type="presParOf" srcId="{8D4B555A-FA69-4A94-B127-F12FD9C3B63E}" destId="{045600AF-5ED4-4C19-BEF7-F86B47C8AFE7}" srcOrd="7" destOrd="0" presId="urn:microsoft.com/office/officeart/2005/8/layout/list1"/>
    <dgm:cxn modelId="{0EDFD140-C198-46A4-BA8F-0B9DC2CA3A84}" type="presParOf" srcId="{8D4B555A-FA69-4A94-B127-F12FD9C3B63E}" destId="{269A1C54-7597-455F-8C0A-77C27188CAAB}" srcOrd="8" destOrd="0" presId="urn:microsoft.com/office/officeart/2005/8/layout/list1"/>
    <dgm:cxn modelId="{1ED6A64A-7FA9-4B1D-8619-9811BA900A01}" type="presParOf" srcId="{269A1C54-7597-455F-8C0A-77C27188CAAB}" destId="{0E927B79-BB86-49FE-A5A0-F909EB355595}" srcOrd="0" destOrd="0" presId="urn:microsoft.com/office/officeart/2005/8/layout/list1"/>
    <dgm:cxn modelId="{2EEB87A6-C6B7-4B60-B905-724682A73025}" type="presParOf" srcId="{269A1C54-7597-455F-8C0A-77C27188CAAB}" destId="{92FC33D8-EFF0-4BDE-8C99-9AFB394B3F55}" srcOrd="1" destOrd="0" presId="urn:microsoft.com/office/officeart/2005/8/layout/list1"/>
    <dgm:cxn modelId="{6CF4B8A5-A544-4D4D-A71A-9182B673E682}" type="presParOf" srcId="{8D4B555A-FA69-4A94-B127-F12FD9C3B63E}" destId="{DEE53296-84AE-4FFD-A0CF-041766FA3C72}" srcOrd="9" destOrd="0" presId="urn:microsoft.com/office/officeart/2005/8/layout/list1"/>
    <dgm:cxn modelId="{29B94456-E89C-481F-892F-DBCEE9B43B8E}" type="presParOf" srcId="{8D4B555A-FA69-4A94-B127-F12FD9C3B63E}" destId="{991777CC-EFEF-426F-993B-4AF82EC16840}" srcOrd="10" destOrd="0" presId="urn:microsoft.com/office/officeart/2005/8/layout/list1"/>
    <dgm:cxn modelId="{154A7821-89EA-49DA-A9E4-956BBF67D84E}" type="presParOf" srcId="{8D4B555A-FA69-4A94-B127-F12FD9C3B63E}" destId="{54EEADDD-DB05-468B-9A96-3DAAFF487DCA}" srcOrd="11" destOrd="0" presId="urn:microsoft.com/office/officeart/2005/8/layout/list1"/>
    <dgm:cxn modelId="{C0C27218-80EC-421F-A0B9-56C84BD55A01}" type="presParOf" srcId="{8D4B555A-FA69-4A94-B127-F12FD9C3B63E}" destId="{0A2677D3-08B9-4C8F-9644-6BE03D80BF83}" srcOrd="12" destOrd="0" presId="urn:microsoft.com/office/officeart/2005/8/layout/list1"/>
    <dgm:cxn modelId="{185977F9-E9E7-4A4D-8F04-820E5277DC5A}" type="presParOf" srcId="{0A2677D3-08B9-4C8F-9644-6BE03D80BF83}" destId="{662CAB30-56C5-464B-AD4E-870574B77729}" srcOrd="0" destOrd="0" presId="urn:microsoft.com/office/officeart/2005/8/layout/list1"/>
    <dgm:cxn modelId="{7CEADFE0-86D8-4BC4-9934-67B4DC249893}" type="presParOf" srcId="{0A2677D3-08B9-4C8F-9644-6BE03D80BF83}" destId="{0B41D974-1CD5-4854-BE65-8986006E3215}" srcOrd="1" destOrd="0" presId="urn:microsoft.com/office/officeart/2005/8/layout/list1"/>
    <dgm:cxn modelId="{05B07FF6-35AF-429E-9143-14562931A4B4}" type="presParOf" srcId="{8D4B555A-FA69-4A94-B127-F12FD9C3B63E}" destId="{AC3E0C92-D765-4E5E-BD61-0546502C52D2}" srcOrd="13" destOrd="0" presId="urn:microsoft.com/office/officeart/2005/8/layout/list1"/>
    <dgm:cxn modelId="{3F530402-B280-42E2-993C-66D45AF42D99}" type="presParOf" srcId="{8D4B555A-FA69-4A94-B127-F12FD9C3B63E}" destId="{4D0167BD-AE94-4AF1-B1CE-79E490D6F9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97A9B3-94BF-4AA7-9E7B-9BB150584F63}" type="doc">
      <dgm:prSet loTypeId="urn:microsoft.com/office/officeart/2005/8/layout/gear1" loCatId="relationship" qsTypeId="urn:microsoft.com/office/officeart/2005/8/quickstyle/3d4" qsCatId="3D" csTypeId="urn:microsoft.com/office/officeart/2005/8/colors/colorful3" csCatId="colorful" phldr="1"/>
      <dgm:spPr/>
    </dgm:pt>
    <dgm:pt modelId="{53F602AA-5327-4012-A6AA-E4C09374E1C8}">
      <dgm:prSet phldrT="[Texto]"/>
      <dgm:spPr/>
      <dgm:t>
        <a:bodyPr/>
        <a:lstStyle/>
        <a:p>
          <a:r>
            <a:rPr lang="es-CL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Fase Básica</a:t>
          </a:r>
          <a:endParaRPr lang="es-CL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282BA3F-1E82-4294-B6AB-C5C58515576A}" type="parTrans" cxnId="{930DF498-5A44-489C-B551-A9C8320E193C}">
      <dgm:prSet/>
      <dgm:spPr/>
      <dgm:t>
        <a:bodyPr/>
        <a:lstStyle/>
        <a:p>
          <a:endParaRPr lang="es-CL"/>
        </a:p>
      </dgm:t>
    </dgm:pt>
    <dgm:pt modelId="{2571B236-7777-48EF-9C1B-7179CF0AFF4D}" type="sibTrans" cxnId="{930DF498-5A44-489C-B551-A9C8320E193C}">
      <dgm:prSet/>
      <dgm:spPr/>
      <dgm:t>
        <a:bodyPr/>
        <a:lstStyle/>
        <a:p>
          <a:endParaRPr lang="es-CL"/>
        </a:p>
      </dgm:t>
    </dgm:pt>
    <dgm:pt modelId="{8E17D11F-FD12-48BF-836F-5F2398A00FA8}">
      <dgm:prSet phldrT="[Texto]"/>
      <dgm:spPr/>
      <dgm:t>
        <a:bodyPr/>
        <a:lstStyle/>
        <a:p>
          <a:r>
            <a:rPr lang="es-CL" dirty="0" smtClean="0"/>
            <a:t>Gestión ambiental </a:t>
          </a:r>
          <a:endParaRPr lang="es-CL" dirty="0"/>
        </a:p>
      </dgm:t>
    </dgm:pt>
    <dgm:pt modelId="{EDD5B363-215F-491E-BF2F-053B67C8EE08}" type="parTrans" cxnId="{E39B80F4-941E-4F07-8788-70AA106E4139}">
      <dgm:prSet/>
      <dgm:spPr/>
      <dgm:t>
        <a:bodyPr/>
        <a:lstStyle/>
        <a:p>
          <a:endParaRPr lang="es-CL"/>
        </a:p>
      </dgm:t>
    </dgm:pt>
    <dgm:pt modelId="{AAC30D78-EF8B-4F30-95DE-55FAC0DB2C85}" type="sibTrans" cxnId="{E39B80F4-941E-4F07-8788-70AA106E4139}">
      <dgm:prSet/>
      <dgm:spPr/>
      <dgm:t>
        <a:bodyPr/>
        <a:lstStyle/>
        <a:p>
          <a:endParaRPr lang="es-CL"/>
        </a:p>
      </dgm:t>
    </dgm:pt>
    <dgm:pt modelId="{DEBF1E34-8623-454F-BA83-A5DB0B387B45}">
      <dgm:prSet phldrT="[Texto]"/>
      <dgm:spPr/>
      <dgm:t>
        <a:bodyPr/>
        <a:lstStyle/>
        <a:p>
          <a:r>
            <a:rPr lang="es-CL" dirty="0" smtClean="0"/>
            <a:t>Participación ciudadana </a:t>
          </a:r>
          <a:endParaRPr lang="es-CL" dirty="0"/>
        </a:p>
      </dgm:t>
    </dgm:pt>
    <dgm:pt modelId="{CE4762C7-EA44-4075-A3AC-AF8BDEED64AD}" type="parTrans" cxnId="{EE654CC3-E6C1-43C5-BCB7-873743E38A15}">
      <dgm:prSet/>
      <dgm:spPr/>
      <dgm:t>
        <a:bodyPr/>
        <a:lstStyle/>
        <a:p>
          <a:endParaRPr lang="es-CL"/>
        </a:p>
      </dgm:t>
    </dgm:pt>
    <dgm:pt modelId="{D54F655D-D545-43D6-820E-B2430F474911}" type="sibTrans" cxnId="{EE654CC3-E6C1-43C5-BCB7-873743E38A15}">
      <dgm:prSet/>
      <dgm:spPr/>
      <dgm:t>
        <a:bodyPr/>
        <a:lstStyle/>
        <a:p>
          <a:endParaRPr lang="es-CL"/>
        </a:p>
      </dgm:t>
    </dgm:pt>
    <dgm:pt modelId="{57EA6F55-AB63-4662-813C-480B4FDCDDA2}" type="pres">
      <dgm:prSet presAssocID="{C197A9B3-94BF-4AA7-9E7B-9BB150584F6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5C26C2-CA85-45CF-9021-226F10F4B696}" type="pres">
      <dgm:prSet presAssocID="{53F602AA-5327-4012-A6AA-E4C09374E1C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8D44DFA-F132-4060-895F-9160AF7CC12B}" type="pres">
      <dgm:prSet presAssocID="{53F602AA-5327-4012-A6AA-E4C09374E1C8}" presName="gear1srcNode" presStyleLbl="node1" presStyleIdx="0" presStyleCnt="3"/>
      <dgm:spPr/>
      <dgm:t>
        <a:bodyPr/>
        <a:lstStyle/>
        <a:p>
          <a:endParaRPr lang="es-CL"/>
        </a:p>
      </dgm:t>
    </dgm:pt>
    <dgm:pt modelId="{49AAB591-7736-499B-8456-70568F22BAE5}" type="pres">
      <dgm:prSet presAssocID="{53F602AA-5327-4012-A6AA-E4C09374E1C8}" presName="gear1dstNode" presStyleLbl="node1" presStyleIdx="0" presStyleCnt="3"/>
      <dgm:spPr/>
      <dgm:t>
        <a:bodyPr/>
        <a:lstStyle/>
        <a:p>
          <a:endParaRPr lang="es-CL"/>
        </a:p>
      </dgm:t>
    </dgm:pt>
    <dgm:pt modelId="{AED64854-DEFD-414C-A137-FF3ECFB352D5}" type="pres">
      <dgm:prSet presAssocID="{8E17D11F-FD12-48BF-836F-5F2398A00FA8}" presName="gear2" presStyleLbl="node1" presStyleIdx="1" presStyleCnt="3" custLinFactNeighborX="-17478" custLinFactNeighborY="1155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251650-25C4-4A97-95DA-66A342595C34}" type="pres">
      <dgm:prSet presAssocID="{8E17D11F-FD12-48BF-836F-5F2398A00FA8}" presName="gear2srcNode" presStyleLbl="node1" presStyleIdx="1" presStyleCnt="3"/>
      <dgm:spPr/>
      <dgm:t>
        <a:bodyPr/>
        <a:lstStyle/>
        <a:p>
          <a:endParaRPr lang="es-CL"/>
        </a:p>
      </dgm:t>
    </dgm:pt>
    <dgm:pt modelId="{6BAAC7CB-033A-422A-B4DC-C0E97C8EDDB7}" type="pres">
      <dgm:prSet presAssocID="{8E17D11F-FD12-48BF-836F-5F2398A00FA8}" presName="gear2dstNode" presStyleLbl="node1" presStyleIdx="1" presStyleCnt="3"/>
      <dgm:spPr/>
      <dgm:t>
        <a:bodyPr/>
        <a:lstStyle/>
        <a:p>
          <a:endParaRPr lang="es-CL"/>
        </a:p>
      </dgm:t>
    </dgm:pt>
    <dgm:pt modelId="{242AFAB2-72BE-4EEA-932D-0A712F7996AB}" type="pres">
      <dgm:prSet presAssocID="{DEBF1E34-8623-454F-BA83-A5DB0B387B45}" presName="gear3" presStyleLbl="node1" presStyleIdx="2" presStyleCnt="3"/>
      <dgm:spPr/>
      <dgm:t>
        <a:bodyPr/>
        <a:lstStyle/>
        <a:p>
          <a:endParaRPr lang="es-CL"/>
        </a:p>
      </dgm:t>
    </dgm:pt>
    <dgm:pt modelId="{D03E9485-AF2E-4F43-B2B6-801CE6E07204}" type="pres">
      <dgm:prSet presAssocID="{DEBF1E34-8623-454F-BA83-A5DB0B387B4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0EA1E8-7B8D-4159-9225-77060C367428}" type="pres">
      <dgm:prSet presAssocID="{DEBF1E34-8623-454F-BA83-A5DB0B387B45}" presName="gear3srcNode" presStyleLbl="node1" presStyleIdx="2" presStyleCnt="3"/>
      <dgm:spPr/>
      <dgm:t>
        <a:bodyPr/>
        <a:lstStyle/>
        <a:p>
          <a:endParaRPr lang="es-CL"/>
        </a:p>
      </dgm:t>
    </dgm:pt>
    <dgm:pt modelId="{B31954A0-2E7A-4A04-9405-1485B8DD5317}" type="pres">
      <dgm:prSet presAssocID="{DEBF1E34-8623-454F-BA83-A5DB0B387B45}" presName="gear3dstNode" presStyleLbl="node1" presStyleIdx="2" presStyleCnt="3"/>
      <dgm:spPr/>
      <dgm:t>
        <a:bodyPr/>
        <a:lstStyle/>
        <a:p>
          <a:endParaRPr lang="es-CL"/>
        </a:p>
      </dgm:t>
    </dgm:pt>
    <dgm:pt modelId="{DB071363-928B-41D7-ABA6-5A836907CECB}" type="pres">
      <dgm:prSet presAssocID="{2571B236-7777-48EF-9C1B-7179CF0AFF4D}" presName="connector1" presStyleLbl="sibTrans2D1" presStyleIdx="0" presStyleCnt="3"/>
      <dgm:spPr/>
      <dgm:t>
        <a:bodyPr/>
        <a:lstStyle/>
        <a:p>
          <a:endParaRPr lang="es-CL"/>
        </a:p>
      </dgm:t>
    </dgm:pt>
    <dgm:pt modelId="{5ADE2BD2-FFF9-4FF8-9F56-A18E3C864C3B}" type="pres">
      <dgm:prSet presAssocID="{AAC30D78-EF8B-4F30-95DE-55FAC0DB2C85}" presName="connector2" presStyleLbl="sibTrans2D1" presStyleIdx="1" presStyleCnt="3"/>
      <dgm:spPr/>
      <dgm:t>
        <a:bodyPr/>
        <a:lstStyle/>
        <a:p>
          <a:endParaRPr lang="es-CL"/>
        </a:p>
      </dgm:t>
    </dgm:pt>
    <dgm:pt modelId="{C278F195-4537-40FE-B246-DFB2684072A7}" type="pres">
      <dgm:prSet presAssocID="{D54F655D-D545-43D6-820E-B2430F474911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930DF498-5A44-489C-B551-A9C8320E193C}" srcId="{C197A9B3-94BF-4AA7-9E7B-9BB150584F63}" destId="{53F602AA-5327-4012-A6AA-E4C09374E1C8}" srcOrd="0" destOrd="0" parTransId="{9282BA3F-1E82-4294-B6AB-C5C58515576A}" sibTransId="{2571B236-7777-48EF-9C1B-7179CF0AFF4D}"/>
    <dgm:cxn modelId="{AB1AEFF1-10D7-4F76-BFAB-A38CCB99CAA9}" type="presOf" srcId="{53F602AA-5327-4012-A6AA-E4C09374E1C8}" destId="{68D44DFA-F132-4060-895F-9160AF7CC12B}" srcOrd="1" destOrd="0" presId="urn:microsoft.com/office/officeart/2005/8/layout/gear1"/>
    <dgm:cxn modelId="{EE654CC3-E6C1-43C5-BCB7-873743E38A15}" srcId="{C197A9B3-94BF-4AA7-9E7B-9BB150584F63}" destId="{DEBF1E34-8623-454F-BA83-A5DB0B387B45}" srcOrd="2" destOrd="0" parTransId="{CE4762C7-EA44-4075-A3AC-AF8BDEED64AD}" sibTransId="{D54F655D-D545-43D6-820E-B2430F474911}"/>
    <dgm:cxn modelId="{19E42540-CDAE-455D-A312-EBF7F7C647BD}" type="presOf" srcId="{DEBF1E34-8623-454F-BA83-A5DB0B387B45}" destId="{242AFAB2-72BE-4EEA-932D-0A712F7996AB}" srcOrd="0" destOrd="0" presId="urn:microsoft.com/office/officeart/2005/8/layout/gear1"/>
    <dgm:cxn modelId="{C7AB7E38-4676-476C-8150-FFC13DCBB1A1}" type="presOf" srcId="{2571B236-7777-48EF-9C1B-7179CF0AFF4D}" destId="{DB071363-928B-41D7-ABA6-5A836907CECB}" srcOrd="0" destOrd="0" presId="urn:microsoft.com/office/officeart/2005/8/layout/gear1"/>
    <dgm:cxn modelId="{7C0FE51D-0BA7-4C05-B15A-4D740DF8DA5F}" type="presOf" srcId="{DEBF1E34-8623-454F-BA83-A5DB0B387B45}" destId="{CA0EA1E8-7B8D-4159-9225-77060C367428}" srcOrd="2" destOrd="0" presId="urn:microsoft.com/office/officeart/2005/8/layout/gear1"/>
    <dgm:cxn modelId="{D075E351-E79B-44C5-BD91-59125C8CB5D2}" type="presOf" srcId="{C197A9B3-94BF-4AA7-9E7B-9BB150584F63}" destId="{57EA6F55-AB63-4662-813C-480B4FDCDDA2}" srcOrd="0" destOrd="0" presId="urn:microsoft.com/office/officeart/2005/8/layout/gear1"/>
    <dgm:cxn modelId="{B449A930-9CDE-4CE4-92E1-F4138D8BB95B}" type="presOf" srcId="{8E17D11F-FD12-48BF-836F-5F2398A00FA8}" destId="{AED64854-DEFD-414C-A137-FF3ECFB352D5}" srcOrd="0" destOrd="0" presId="urn:microsoft.com/office/officeart/2005/8/layout/gear1"/>
    <dgm:cxn modelId="{177AEF46-52CF-43EF-A6F9-0EF541E240FE}" type="presOf" srcId="{D54F655D-D545-43D6-820E-B2430F474911}" destId="{C278F195-4537-40FE-B246-DFB2684072A7}" srcOrd="0" destOrd="0" presId="urn:microsoft.com/office/officeart/2005/8/layout/gear1"/>
    <dgm:cxn modelId="{97A5A023-ADF4-489E-980B-78F243B13B53}" type="presOf" srcId="{DEBF1E34-8623-454F-BA83-A5DB0B387B45}" destId="{B31954A0-2E7A-4A04-9405-1485B8DD5317}" srcOrd="3" destOrd="0" presId="urn:microsoft.com/office/officeart/2005/8/layout/gear1"/>
    <dgm:cxn modelId="{4D7B4B5A-C7FF-4847-AA29-0CC30A00C991}" type="presOf" srcId="{AAC30D78-EF8B-4F30-95DE-55FAC0DB2C85}" destId="{5ADE2BD2-FFF9-4FF8-9F56-A18E3C864C3B}" srcOrd="0" destOrd="0" presId="urn:microsoft.com/office/officeart/2005/8/layout/gear1"/>
    <dgm:cxn modelId="{EA0703CC-A219-47EB-9713-F11BF15424B8}" type="presOf" srcId="{53F602AA-5327-4012-A6AA-E4C09374E1C8}" destId="{7A5C26C2-CA85-45CF-9021-226F10F4B696}" srcOrd="0" destOrd="0" presId="urn:microsoft.com/office/officeart/2005/8/layout/gear1"/>
    <dgm:cxn modelId="{1426157F-2E01-475C-89FC-BCFD1FF402E6}" type="presOf" srcId="{8E17D11F-FD12-48BF-836F-5F2398A00FA8}" destId="{6BAAC7CB-033A-422A-B4DC-C0E97C8EDDB7}" srcOrd="2" destOrd="0" presId="urn:microsoft.com/office/officeart/2005/8/layout/gear1"/>
    <dgm:cxn modelId="{753A6DB7-310E-4B71-8CF7-A40B183A9474}" type="presOf" srcId="{53F602AA-5327-4012-A6AA-E4C09374E1C8}" destId="{49AAB591-7736-499B-8456-70568F22BAE5}" srcOrd="2" destOrd="0" presId="urn:microsoft.com/office/officeart/2005/8/layout/gear1"/>
    <dgm:cxn modelId="{74AFCE9F-C6BB-4D91-AA20-C5EA37D4D3B5}" type="presOf" srcId="{8E17D11F-FD12-48BF-836F-5F2398A00FA8}" destId="{3E251650-25C4-4A97-95DA-66A342595C34}" srcOrd="1" destOrd="0" presId="urn:microsoft.com/office/officeart/2005/8/layout/gear1"/>
    <dgm:cxn modelId="{E39B80F4-941E-4F07-8788-70AA106E4139}" srcId="{C197A9B3-94BF-4AA7-9E7B-9BB150584F63}" destId="{8E17D11F-FD12-48BF-836F-5F2398A00FA8}" srcOrd="1" destOrd="0" parTransId="{EDD5B363-215F-491E-BF2F-053B67C8EE08}" sibTransId="{AAC30D78-EF8B-4F30-95DE-55FAC0DB2C85}"/>
    <dgm:cxn modelId="{7706F1CB-D3E3-4BAF-BF1D-22CC8FCF9463}" type="presOf" srcId="{DEBF1E34-8623-454F-BA83-A5DB0B387B45}" destId="{D03E9485-AF2E-4F43-B2B6-801CE6E07204}" srcOrd="1" destOrd="0" presId="urn:microsoft.com/office/officeart/2005/8/layout/gear1"/>
    <dgm:cxn modelId="{05E543A1-6163-4E2B-A5E8-F82FB3FDD3CC}" type="presParOf" srcId="{57EA6F55-AB63-4662-813C-480B4FDCDDA2}" destId="{7A5C26C2-CA85-45CF-9021-226F10F4B696}" srcOrd="0" destOrd="0" presId="urn:microsoft.com/office/officeart/2005/8/layout/gear1"/>
    <dgm:cxn modelId="{6F16E44B-F16E-4C96-AF67-81F110F90E24}" type="presParOf" srcId="{57EA6F55-AB63-4662-813C-480B4FDCDDA2}" destId="{68D44DFA-F132-4060-895F-9160AF7CC12B}" srcOrd="1" destOrd="0" presId="urn:microsoft.com/office/officeart/2005/8/layout/gear1"/>
    <dgm:cxn modelId="{EBCD39B0-EE41-4E79-9FBD-E15DCB1A874C}" type="presParOf" srcId="{57EA6F55-AB63-4662-813C-480B4FDCDDA2}" destId="{49AAB591-7736-499B-8456-70568F22BAE5}" srcOrd="2" destOrd="0" presId="urn:microsoft.com/office/officeart/2005/8/layout/gear1"/>
    <dgm:cxn modelId="{B779C5CE-97EE-4F65-B4D6-122811E72D0E}" type="presParOf" srcId="{57EA6F55-AB63-4662-813C-480B4FDCDDA2}" destId="{AED64854-DEFD-414C-A137-FF3ECFB352D5}" srcOrd="3" destOrd="0" presId="urn:microsoft.com/office/officeart/2005/8/layout/gear1"/>
    <dgm:cxn modelId="{C672883A-188C-4215-A748-C5A7BA567968}" type="presParOf" srcId="{57EA6F55-AB63-4662-813C-480B4FDCDDA2}" destId="{3E251650-25C4-4A97-95DA-66A342595C34}" srcOrd="4" destOrd="0" presId="urn:microsoft.com/office/officeart/2005/8/layout/gear1"/>
    <dgm:cxn modelId="{B6E1B907-D96E-4F70-8492-C4910009B457}" type="presParOf" srcId="{57EA6F55-AB63-4662-813C-480B4FDCDDA2}" destId="{6BAAC7CB-033A-422A-B4DC-C0E97C8EDDB7}" srcOrd="5" destOrd="0" presId="urn:microsoft.com/office/officeart/2005/8/layout/gear1"/>
    <dgm:cxn modelId="{B5834429-BB3C-4BB4-B882-442B2F420829}" type="presParOf" srcId="{57EA6F55-AB63-4662-813C-480B4FDCDDA2}" destId="{242AFAB2-72BE-4EEA-932D-0A712F7996AB}" srcOrd="6" destOrd="0" presId="urn:microsoft.com/office/officeart/2005/8/layout/gear1"/>
    <dgm:cxn modelId="{634FEFE0-258F-448F-8D1E-B20CBBBFB01E}" type="presParOf" srcId="{57EA6F55-AB63-4662-813C-480B4FDCDDA2}" destId="{D03E9485-AF2E-4F43-B2B6-801CE6E07204}" srcOrd="7" destOrd="0" presId="urn:microsoft.com/office/officeart/2005/8/layout/gear1"/>
    <dgm:cxn modelId="{CB5DBE91-774A-4B99-972C-DCA61548E275}" type="presParOf" srcId="{57EA6F55-AB63-4662-813C-480B4FDCDDA2}" destId="{CA0EA1E8-7B8D-4159-9225-77060C367428}" srcOrd="8" destOrd="0" presId="urn:microsoft.com/office/officeart/2005/8/layout/gear1"/>
    <dgm:cxn modelId="{06CEE001-7B6A-4DEA-B83A-E3107386E955}" type="presParOf" srcId="{57EA6F55-AB63-4662-813C-480B4FDCDDA2}" destId="{B31954A0-2E7A-4A04-9405-1485B8DD5317}" srcOrd="9" destOrd="0" presId="urn:microsoft.com/office/officeart/2005/8/layout/gear1"/>
    <dgm:cxn modelId="{8BADC45A-4479-4419-80A5-1FE1FD9B5C75}" type="presParOf" srcId="{57EA6F55-AB63-4662-813C-480B4FDCDDA2}" destId="{DB071363-928B-41D7-ABA6-5A836907CECB}" srcOrd="10" destOrd="0" presId="urn:microsoft.com/office/officeart/2005/8/layout/gear1"/>
    <dgm:cxn modelId="{A2BBA8FF-99A1-4887-B61A-B2440157AD54}" type="presParOf" srcId="{57EA6F55-AB63-4662-813C-480B4FDCDDA2}" destId="{5ADE2BD2-FFF9-4FF8-9F56-A18E3C864C3B}" srcOrd="11" destOrd="0" presId="urn:microsoft.com/office/officeart/2005/8/layout/gear1"/>
    <dgm:cxn modelId="{A1A5877E-8301-404C-993C-4BA8490B687B}" type="presParOf" srcId="{57EA6F55-AB63-4662-813C-480B4FDCDDA2}" destId="{C278F195-4537-40FE-B246-DFB2684072A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8E48DE-F0CC-43CD-A320-BAADE035EFF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12CC597-3EF1-4626-9922-09C0CBBF3179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 smtClean="0"/>
            <a:t>Reciclaje Botellas de Plástico</a:t>
          </a:r>
          <a:endParaRPr lang="es-CL" dirty="0"/>
        </a:p>
      </dgm:t>
    </dgm:pt>
    <dgm:pt modelId="{70819920-FF36-433A-BEA5-8F2B4FBDE0D7}" type="parTrans" cxnId="{F747CCA4-7EA0-46F7-BC20-5E5B0BE7B1C2}">
      <dgm:prSet/>
      <dgm:spPr/>
      <dgm:t>
        <a:bodyPr/>
        <a:lstStyle/>
        <a:p>
          <a:endParaRPr lang="es-CL"/>
        </a:p>
      </dgm:t>
    </dgm:pt>
    <dgm:pt modelId="{05A8BEAC-6B95-4C25-8618-CF091BB9706D}" type="sibTrans" cxnId="{F747CCA4-7EA0-46F7-BC20-5E5B0BE7B1C2}">
      <dgm:prSet/>
      <dgm:spPr/>
      <dgm:t>
        <a:bodyPr/>
        <a:lstStyle/>
        <a:p>
          <a:endParaRPr lang="es-CL"/>
        </a:p>
      </dgm:t>
    </dgm:pt>
    <dgm:pt modelId="{B5B0EA44-AC31-4AD8-B0D8-F37191F099C7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 smtClean="0"/>
            <a:t>Reciclaje de Vidrio </a:t>
          </a:r>
          <a:endParaRPr lang="es-CL" dirty="0"/>
        </a:p>
      </dgm:t>
    </dgm:pt>
    <dgm:pt modelId="{78E495FE-27F8-4AC1-A259-D1DF1B6A93ED}" type="parTrans" cxnId="{C10A09F8-B2FF-4817-A35D-8DBC1F022A6B}">
      <dgm:prSet/>
      <dgm:spPr/>
      <dgm:t>
        <a:bodyPr/>
        <a:lstStyle/>
        <a:p>
          <a:endParaRPr lang="es-CL"/>
        </a:p>
      </dgm:t>
    </dgm:pt>
    <dgm:pt modelId="{D5E1561F-193F-43BE-AAF9-0DA8544EA369}" type="sibTrans" cxnId="{C10A09F8-B2FF-4817-A35D-8DBC1F022A6B}">
      <dgm:prSet/>
      <dgm:spPr/>
      <dgm:t>
        <a:bodyPr/>
        <a:lstStyle/>
        <a:p>
          <a:endParaRPr lang="es-CL"/>
        </a:p>
      </dgm:t>
    </dgm:pt>
    <dgm:pt modelId="{5D63AF5F-58B0-4855-A420-055EEAB60754}" type="pres">
      <dgm:prSet presAssocID="{5E8E48DE-F0CC-43CD-A320-BAADE035EF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409ACC0-DD02-4C47-9A83-B72E1AD77648}" type="pres">
      <dgm:prSet presAssocID="{612CC597-3EF1-4626-9922-09C0CBBF3179}" presName="compNode" presStyleCnt="0"/>
      <dgm:spPr/>
    </dgm:pt>
    <dgm:pt modelId="{94403035-45B5-47ED-A57B-58F62379D946}" type="pres">
      <dgm:prSet presAssocID="{612CC597-3EF1-4626-9922-09C0CBBF3179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DB715DEA-91A7-4071-971A-DB651613D9B3}" type="pres">
      <dgm:prSet presAssocID="{612CC597-3EF1-4626-9922-09C0CBBF3179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3979C0-C9A5-4D3E-AD43-B3BB96EFE239}" type="pres">
      <dgm:prSet presAssocID="{05A8BEAC-6B95-4C25-8618-CF091BB9706D}" presName="sibTrans" presStyleLbl="sibTrans2D1" presStyleIdx="0" presStyleCnt="0"/>
      <dgm:spPr/>
      <dgm:t>
        <a:bodyPr/>
        <a:lstStyle/>
        <a:p>
          <a:endParaRPr lang="es-CL"/>
        </a:p>
      </dgm:t>
    </dgm:pt>
    <dgm:pt modelId="{17547959-D608-43CD-BA5A-A33C3C72BF60}" type="pres">
      <dgm:prSet presAssocID="{B5B0EA44-AC31-4AD8-B0D8-F37191F099C7}" presName="compNode" presStyleCnt="0"/>
      <dgm:spPr/>
    </dgm:pt>
    <dgm:pt modelId="{6BEA7F12-21A3-42C7-910B-25AD8F33B21B}" type="pres">
      <dgm:prSet presAssocID="{B5B0EA44-AC31-4AD8-B0D8-F37191F099C7}" presName="pictRect" presStyleLbl="node1" presStyleIdx="1" presStyleCnt="2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s-CL"/>
        </a:p>
      </dgm:t>
    </dgm:pt>
    <dgm:pt modelId="{E372D2F9-6AD9-492F-94F9-05BF0E325496}" type="pres">
      <dgm:prSet presAssocID="{B5B0EA44-AC31-4AD8-B0D8-F37191F099C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747CCA4-7EA0-46F7-BC20-5E5B0BE7B1C2}" srcId="{5E8E48DE-F0CC-43CD-A320-BAADE035EFFF}" destId="{612CC597-3EF1-4626-9922-09C0CBBF3179}" srcOrd="0" destOrd="0" parTransId="{70819920-FF36-433A-BEA5-8F2B4FBDE0D7}" sibTransId="{05A8BEAC-6B95-4C25-8618-CF091BB9706D}"/>
    <dgm:cxn modelId="{DACC1F09-E4B1-43BE-98E8-6C204E3AAC1F}" type="presOf" srcId="{5E8E48DE-F0CC-43CD-A320-BAADE035EFFF}" destId="{5D63AF5F-58B0-4855-A420-055EEAB60754}" srcOrd="0" destOrd="0" presId="urn:microsoft.com/office/officeart/2005/8/layout/pList1"/>
    <dgm:cxn modelId="{C0388CFF-A7D5-4262-9FF8-F700B5E08D41}" type="presOf" srcId="{05A8BEAC-6B95-4C25-8618-CF091BB9706D}" destId="{923979C0-C9A5-4D3E-AD43-B3BB96EFE239}" srcOrd="0" destOrd="0" presId="urn:microsoft.com/office/officeart/2005/8/layout/pList1"/>
    <dgm:cxn modelId="{C10A09F8-B2FF-4817-A35D-8DBC1F022A6B}" srcId="{5E8E48DE-F0CC-43CD-A320-BAADE035EFFF}" destId="{B5B0EA44-AC31-4AD8-B0D8-F37191F099C7}" srcOrd="1" destOrd="0" parTransId="{78E495FE-27F8-4AC1-A259-D1DF1B6A93ED}" sibTransId="{D5E1561F-193F-43BE-AAF9-0DA8544EA369}"/>
    <dgm:cxn modelId="{74210D2D-CBDF-4246-9AD9-4BDC24699EAE}" type="presOf" srcId="{612CC597-3EF1-4626-9922-09C0CBBF3179}" destId="{DB715DEA-91A7-4071-971A-DB651613D9B3}" srcOrd="0" destOrd="0" presId="urn:microsoft.com/office/officeart/2005/8/layout/pList1"/>
    <dgm:cxn modelId="{D8A94210-05D2-4649-BFB7-A822A5986973}" type="presOf" srcId="{B5B0EA44-AC31-4AD8-B0D8-F37191F099C7}" destId="{E372D2F9-6AD9-492F-94F9-05BF0E325496}" srcOrd="0" destOrd="0" presId="urn:microsoft.com/office/officeart/2005/8/layout/pList1"/>
    <dgm:cxn modelId="{0F441510-3C05-49D4-9F36-3C300D73050C}" type="presParOf" srcId="{5D63AF5F-58B0-4855-A420-055EEAB60754}" destId="{1409ACC0-DD02-4C47-9A83-B72E1AD77648}" srcOrd="0" destOrd="0" presId="urn:microsoft.com/office/officeart/2005/8/layout/pList1"/>
    <dgm:cxn modelId="{689EA146-4533-47D7-9575-2CAEF1A16F8D}" type="presParOf" srcId="{1409ACC0-DD02-4C47-9A83-B72E1AD77648}" destId="{94403035-45B5-47ED-A57B-58F62379D946}" srcOrd="0" destOrd="0" presId="urn:microsoft.com/office/officeart/2005/8/layout/pList1"/>
    <dgm:cxn modelId="{697A70B3-4F18-4D1A-AA1A-6A76C4D05B4D}" type="presParOf" srcId="{1409ACC0-DD02-4C47-9A83-B72E1AD77648}" destId="{DB715DEA-91A7-4071-971A-DB651613D9B3}" srcOrd="1" destOrd="0" presId="urn:microsoft.com/office/officeart/2005/8/layout/pList1"/>
    <dgm:cxn modelId="{A3B25463-B461-42E5-A71E-9D1D1AC39AAF}" type="presParOf" srcId="{5D63AF5F-58B0-4855-A420-055EEAB60754}" destId="{923979C0-C9A5-4D3E-AD43-B3BB96EFE239}" srcOrd="1" destOrd="0" presId="urn:microsoft.com/office/officeart/2005/8/layout/pList1"/>
    <dgm:cxn modelId="{56A9C3EC-62C4-47C2-928B-6D2D41F3E759}" type="presParOf" srcId="{5D63AF5F-58B0-4855-A420-055EEAB60754}" destId="{17547959-D608-43CD-BA5A-A33C3C72BF60}" srcOrd="2" destOrd="0" presId="urn:microsoft.com/office/officeart/2005/8/layout/pList1"/>
    <dgm:cxn modelId="{214F734F-48D1-4B90-8276-920E36552C48}" type="presParOf" srcId="{17547959-D608-43CD-BA5A-A33C3C72BF60}" destId="{6BEA7F12-21A3-42C7-910B-25AD8F33B21B}" srcOrd="0" destOrd="0" presId="urn:microsoft.com/office/officeart/2005/8/layout/pList1"/>
    <dgm:cxn modelId="{32D101A2-B925-4758-BF78-7854D0CC1D4D}" type="presParOf" srcId="{17547959-D608-43CD-BA5A-A33C3C72BF60}" destId="{E372D2F9-6AD9-492F-94F9-05BF0E32549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8C84FC-584D-4706-AF51-EC6776C2225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EE9ED3A-E6DE-4AAD-859B-3BE773C233A7}">
      <dgm:prSet phldrT="[Texto]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CONVENIO MINISTERIO DE ENERGÍA </a:t>
          </a:r>
        </a:p>
        <a:p>
          <a:endParaRPr lang="es-ES_tradnl" b="1" dirty="0" smtClean="0">
            <a:solidFill>
              <a:schemeClr val="tx1"/>
            </a:solidFill>
          </a:endParaRPr>
        </a:p>
        <a:p>
          <a:r>
            <a:rPr lang="es-ES" dirty="0" smtClean="0">
              <a:solidFill>
                <a:schemeClr val="tx1"/>
              </a:solidFill>
            </a:rPr>
            <a:t>“Difusión y Educación para el buen uso de la Energía”</a:t>
          </a:r>
          <a:endParaRPr lang="es-CL" dirty="0">
            <a:solidFill>
              <a:schemeClr val="tx1"/>
            </a:solidFill>
          </a:endParaRPr>
        </a:p>
      </dgm:t>
    </dgm:pt>
    <dgm:pt modelId="{B16CA3ED-052A-411D-A8B9-D95827521511}" type="parTrans" cxnId="{A8764D92-8697-49F6-8634-2A66E448E627}">
      <dgm:prSet/>
      <dgm:spPr/>
      <dgm:t>
        <a:bodyPr/>
        <a:lstStyle/>
        <a:p>
          <a:endParaRPr lang="es-CL"/>
        </a:p>
      </dgm:t>
    </dgm:pt>
    <dgm:pt modelId="{579DDD48-5067-47CC-A1A8-DB111262EC71}" type="sibTrans" cxnId="{A8764D92-8697-49F6-8634-2A66E448E627}">
      <dgm:prSet/>
      <dgm:spPr/>
      <dgm:t>
        <a:bodyPr/>
        <a:lstStyle/>
        <a:p>
          <a:endParaRPr lang="es-CL"/>
        </a:p>
      </dgm:t>
    </dgm:pt>
    <dgm:pt modelId="{B78A556E-28D5-44D3-A69E-6CB8FFC7525C}">
      <dgm:prSet phldrT="[Texto]" custT="1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 algn="ctr">
            <a:lnSpc>
              <a:spcPct val="100000"/>
            </a:lnSpc>
          </a:pPr>
          <a:r>
            <a:rPr lang="es-ES_tradnl" sz="1800" b="1" dirty="0" smtClean="0">
              <a:solidFill>
                <a:schemeClr val="tx1"/>
              </a:solidFill>
            </a:rPr>
            <a:t>CONVENIO </a:t>
          </a:r>
        </a:p>
        <a:p>
          <a:pPr algn="ctr">
            <a:lnSpc>
              <a:spcPct val="100000"/>
            </a:lnSpc>
          </a:pPr>
          <a:r>
            <a:rPr lang="es-ES" sz="1800" b="1" dirty="0" smtClean="0">
              <a:solidFill>
                <a:schemeClr val="tx1"/>
              </a:solidFill>
            </a:rPr>
            <a:t>BIOILS S.A.</a:t>
          </a:r>
        </a:p>
        <a:p>
          <a:pPr algn="ctr">
            <a:lnSpc>
              <a:spcPct val="100000"/>
            </a:lnSpc>
          </a:pPr>
          <a:endParaRPr lang="es-ES" sz="18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</a:pPr>
          <a:r>
            <a:rPr lang="es-ES" sz="1800" dirty="0" smtClean="0"/>
            <a:t>B</a:t>
          </a:r>
          <a:r>
            <a:rPr lang="es-ES" sz="1800" dirty="0" smtClean="0">
              <a:solidFill>
                <a:schemeClr val="tx1"/>
              </a:solidFill>
            </a:rPr>
            <a:t>“ </a:t>
          </a:r>
          <a:r>
            <a:rPr lang="es-ES" sz="2000" dirty="0" smtClean="0">
              <a:solidFill>
                <a:schemeClr val="tx1"/>
              </a:solidFill>
            </a:rPr>
            <a:t>Reciclaje de aceites comestibles”</a:t>
          </a:r>
          <a:endParaRPr lang="es-CL" sz="1800" dirty="0" smtClean="0">
            <a:solidFill>
              <a:schemeClr val="tx1"/>
            </a:solidFill>
          </a:endParaRPr>
        </a:p>
      </dgm:t>
    </dgm:pt>
    <dgm:pt modelId="{9E445EDF-4E1F-4C4D-9A9E-2F2650050478}" type="parTrans" cxnId="{25469ECC-E036-4F01-BF41-D8361DBC1D13}">
      <dgm:prSet/>
      <dgm:spPr/>
      <dgm:t>
        <a:bodyPr/>
        <a:lstStyle/>
        <a:p>
          <a:endParaRPr lang="es-CL"/>
        </a:p>
      </dgm:t>
    </dgm:pt>
    <dgm:pt modelId="{22C7673D-83F7-4EB2-A7C5-E0350444C794}" type="sibTrans" cxnId="{25469ECC-E036-4F01-BF41-D8361DBC1D13}">
      <dgm:prSet/>
      <dgm:spPr/>
      <dgm:t>
        <a:bodyPr/>
        <a:lstStyle/>
        <a:p>
          <a:endParaRPr lang="es-CL"/>
        </a:p>
      </dgm:t>
    </dgm:pt>
    <dgm:pt modelId="{D82AF08A-0D25-4F03-BFCE-6836EAAD4BF9}">
      <dgm:prSet phldrT="[Texto]" custT="1"/>
      <dgm:spPr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</dgm:spPr>
      <dgm:t>
        <a:bodyPr/>
        <a:lstStyle/>
        <a:p>
          <a:pPr algn="ctr"/>
          <a:endParaRPr lang="es-CL" sz="2000" dirty="0">
            <a:solidFill>
              <a:schemeClr val="tx1"/>
            </a:solidFill>
          </a:endParaRPr>
        </a:p>
      </dgm:t>
    </dgm:pt>
    <dgm:pt modelId="{9B6AF888-842B-4F1F-8292-F94748D112D6}" type="parTrans" cxnId="{A0A4A952-9C54-497D-9B68-613CE9D8C712}">
      <dgm:prSet/>
      <dgm:spPr/>
      <dgm:t>
        <a:bodyPr/>
        <a:lstStyle/>
        <a:p>
          <a:endParaRPr lang="es-CL"/>
        </a:p>
      </dgm:t>
    </dgm:pt>
    <dgm:pt modelId="{5016C64C-AD3F-456D-94C2-2CB59EC7CB86}" type="sibTrans" cxnId="{A0A4A952-9C54-497D-9B68-613CE9D8C712}">
      <dgm:prSet/>
      <dgm:spPr/>
      <dgm:t>
        <a:bodyPr/>
        <a:lstStyle/>
        <a:p>
          <a:endParaRPr lang="es-CL"/>
        </a:p>
      </dgm:t>
    </dgm:pt>
    <dgm:pt modelId="{8A83FB63-25DD-41F3-9A36-1913C1C0E21C}" type="pres">
      <dgm:prSet presAssocID="{C08C84FC-584D-4706-AF51-EC6776C222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AEE1D74-4287-4301-8316-52C18518A0D5}" type="pres">
      <dgm:prSet presAssocID="{3EE9ED3A-E6DE-4AAD-859B-3BE773C233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AF5AE76-1587-4A78-A30D-11243E98DA35}" type="pres">
      <dgm:prSet presAssocID="{579DDD48-5067-47CC-A1A8-DB111262EC71}" presName="sibTrans" presStyleCnt="0"/>
      <dgm:spPr/>
    </dgm:pt>
    <dgm:pt modelId="{16408777-2591-4140-975A-F3B900BAC7CB}" type="pres">
      <dgm:prSet presAssocID="{B78A556E-28D5-44D3-A69E-6CB8FFC7525C}" presName="node" presStyleLbl="node1" presStyleIdx="1" presStyleCnt="3" custScaleX="102555" custScaleY="94139" custLinFactNeighborX="8230" custLinFactNeighborY="-569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3609F3-DD87-480C-B3B4-B36805BDB503}" type="pres">
      <dgm:prSet presAssocID="{22C7673D-83F7-4EB2-A7C5-E0350444C794}" presName="sibTrans" presStyleCnt="0"/>
      <dgm:spPr/>
    </dgm:pt>
    <dgm:pt modelId="{D8E20A54-062E-4460-BF4D-8458ACA94685}" type="pres">
      <dgm:prSet presAssocID="{D82AF08A-0D25-4F03-BFCE-6836EAAD4BF9}" presName="node" presStyleLbl="node1" presStyleIdx="2" presStyleCnt="3" custScaleX="96555" custScaleY="80694" custLinFactNeighborX="-9843" custLinFactNeighborY="-141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2A8C59E-8411-4EE3-A9D1-D6E29C87B4D0}" type="presOf" srcId="{B78A556E-28D5-44D3-A69E-6CB8FFC7525C}" destId="{16408777-2591-4140-975A-F3B900BAC7CB}" srcOrd="0" destOrd="0" presId="urn:microsoft.com/office/officeart/2005/8/layout/default"/>
    <dgm:cxn modelId="{D59DE02C-2CA3-484F-8E32-B3E15EECFEDB}" type="presOf" srcId="{3EE9ED3A-E6DE-4AAD-859B-3BE773C233A7}" destId="{DAEE1D74-4287-4301-8316-52C18518A0D5}" srcOrd="0" destOrd="0" presId="urn:microsoft.com/office/officeart/2005/8/layout/default"/>
    <dgm:cxn modelId="{B97AA8D6-B63A-4265-9142-3F28571A96A8}" type="presOf" srcId="{C08C84FC-584D-4706-AF51-EC6776C2225D}" destId="{8A83FB63-25DD-41F3-9A36-1913C1C0E21C}" srcOrd="0" destOrd="0" presId="urn:microsoft.com/office/officeart/2005/8/layout/default"/>
    <dgm:cxn modelId="{A8764D92-8697-49F6-8634-2A66E448E627}" srcId="{C08C84FC-584D-4706-AF51-EC6776C2225D}" destId="{3EE9ED3A-E6DE-4AAD-859B-3BE773C233A7}" srcOrd="0" destOrd="0" parTransId="{B16CA3ED-052A-411D-A8B9-D95827521511}" sibTransId="{579DDD48-5067-47CC-A1A8-DB111262EC71}"/>
    <dgm:cxn modelId="{A0A4A952-9C54-497D-9B68-613CE9D8C712}" srcId="{C08C84FC-584D-4706-AF51-EC6776C2225D}" destId="{D82AF08A-0D25-4F03-BFCE-6836EAAD4BF9}" srcOrd="2" destOrd="0" parTransId="{9B6AF888-842B-4F1F-8292-F94748D112D6}" sibTransId="{5016C64C-AD3F-456D-94C2-2CB59EC7CB86}"/>
    <dgm:cxn modelId="{25469ECC-E036-4F01-BF41-D8361DBC1D13}" srcId="{C08C84FC-584D-4706-AF51-EC6776C2225D}" destId="{B78A556E-28D5-44D3-A69E-6CB8FFC7525C}" srcOrd="1" destOrd="0" parTransId="{9E445EDF-4E1F-4C4D-9A9E-2F2650050478}" sibTransId="{22C7673D-83F7-4EB2-A7C5-E0350444C794}"/>
    <dgm:cxn modelId="{4C4E7EC4-35DD-442C-80FC-4FBAE94D10AE}" type="presOf" srcId="{D82AF08A-0D25-4F03-BFCE-6836EAAD4BF9}" destId="{D8E20A54-062E-4460-BF4D-8458ACA94685}" srcOrd="0" destOrd="0" presId="urn:microsoft.com/office/officeart/2005/8/layout/default"/>
    <dgm:cxn modelId="{98E463EA-7538-49B9-A8D7-D76F17EDD286}" type="presParOf" srcId="{8A83FB63-25DD-41F3-9A36-1913C1C0E21C}" destId="{DAEE1D74-4287-4301-8316-52C18518A0D5}" srcOrd="0" destOrd="0" presId="urn:microsoft.com/office/officeart/2005/8/layout/default"/>
    <dgm:cxn modelId="{F9083357-4FDE-4DA1-A081-E7575FB4F8F1}" type="presParOf" srcId="{8A83FB63-25DD-41F3-9A36-1913C1C0E21C}" destId="{2AF5AE76-1587-4A78-A30D-11243E98DA35}" srcOrd="1" destOrd="0" presId="urn:microsoft.com/office/officeart/2005/8/layout/default"/>
    <dgm:cxn modelId="{4188FD87-59D3-4D01-B86B-DD407824433B}" type="presParOf" srcId="{8A83FB63-25DD-41F3-9A36-1913C1C0E21C}" destId="{16408777-2591-4140-975A-F3B900BAC7CB}" srcOrd="2" destOrd="0" presId="urn:microsoft.com/office/officeart/2005/8/layout/default"/>
    <dgm:cxn modelId="{3E375C2D-B6D4-41E4-91C3-C072FF014927}" type="presParOf" srcId="{8A83FB63-25DD-41F3-9A36-1913C1C0E21C}" destId="{6B3609F3-DD87-480C-B3B4-B36805BDB503}" srcOrd="3" destOrd="0" presId="urn:microsoft.com/office/officeart/2005/8/layout/default"/>
    <dgm:cxn modelId="{58054B1B-98FF-48FC-A96F-64CDCDA46786}" type="presParOf" srcId="{8A83FB63-25DD-41F3-9A36-1913C1C0E21C}" destId="{D8E20A54-062E-4460-BF4D-8458ACA9468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B8DD8-D875-479A-8E75-C73A11A80156}">
      <dsp:nvSpPr>
        <dsp:cNvPr id="0" name=""/>
        <dsp:cNvSpPr/>
      </dsp:nvSpPr>
      <dsp:spPr>
        <a:xfrm>
          <a:off x="1637304" y="1469852"/>
          <a:ext cx="3274609" cy="3274609"/>
        </a:xfrm>
        <a:prstGeom prst="ellipse">
          <a:avLst/>
        </a:prstGeom>
        <a:blipFill>
          <a:blip xmlns:r="http://schemas.openxmlformats.org/officeDocument/2006/relationships"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A42F4-C25C-4342-AC10-A4E7835FCF98}">
      <dsp:nvSpPr>
        <dsp:cNvPr id="0" name=""/>
        <dsp:cNvSpPr/>
      </dsp:nvSpPr>
      <dsp:spPr>
        <a:xfrm>
          <a:off x="2226734" y="3208670"/>
          <a:ext cx="2095750" cy="108062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4700" kern="1200" dirty="0"/>
        </a:p>
      </dsp:txBody>
      <dsp:txXfrm>
        <a:off x="2226734" y="3208670"/>
        <a:ext cx="2095750" cy="1080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ACDDE-682B-41E0-B629-577314ED3E5C}">
      <dsp:nvSpPr>
        <dsp:cNvPr id="0" name=""/>
        <dsp:cNvSpPr/>
      </dsp:nvSpPr>
      <dsp:spPr>
        <a:xfrm>
          <a:off x="0" y="547440"/>
          <a:ext cx="1104537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A6AC9-F50C-43E1-9EA3-8D022FBDCD33}">
      <dsp:nvSpPr>
        <dsp:cNvPr id="0" name=""/>
        <dsp:cNvSpPr/>
      </dsp:nvSpPr>
      <dsp:spPr>
        <a:xfrm>
          <a:off x="2630399" y="167928"/>
          <a:ext cx="7746836" cy="10340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42" tIns="0" rIns="292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1" kern="1200" dirty="0" smtClean="0"/>
            <a:t>Capacitaciones teórica-práctica </a:t>
          </a:r>
          <a:r>
            <a:rPr lang="es-CL" sz="2000" kern="1200" dirty="0" smtClean="0"/>
            <a:t>en organizaciones sociales y centros educacionales.</a:t>
          </a:r>
          <a:endParaRPr lang="es-CL" sz="2000" kern="1200" dirty="0"/>
        </a:p>
      </dsp:txBody>
      <dsp:txXfrm>
        <a:off x="2680876" y="218405"/>
        <a:ext cx="7645882" cy="933077"/>
      </dsp:txXfrm>
    </dsp:sp>
    <dsp:sp modelId="{5C8060B9-9998-4161-A23D-632B7FA7A88A}">
      <dsp:nvSpPr>
        <dsp:cNvPr id="0" name=""/>
        <dsp:cNvSpPr/>
      </dsp:nvSpPr>
      <dsp:spPr>
        <a:xfrm>
          <a:off x="0" y="1810436"/>
          <a:ext cx="1104537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1965B-B292-4B15-BBE9-C5DFA29CB878}">
      <dsp:nvSpPr>
        <dsp:cNvPr id="0" name=""/>
        <dsp:cNvSpPr/>
      </dsp:nvSpPr>
      <dsp:spPr>
        <a:xfrm>
          <a:off x="152398" y="1603146"/>
          <a:ext cx="8171928" cy="724436"/>
        </a:xfrm>
        <a:prstGeom prst="round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42" tIns="0" rIns="292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Generar  nuevos convenios de reciclaje.</a:t>
          </a:r>
          <a:endParaRPr lang="es-CL" sz="2000" kern="1200" dirty="0"/>
        </a:p>
      </dsp:txBody>
      <dsp:txXfrm>
        <a:off x="187762" y="1638510"/>
        <a:ext cx="8101200" cy="653708"/>
      </dsp:txXfrm>
    </dsp:sp>
    <dsp:sp modelId="{991777CC-EFEF-426F-993B-4AF82EC16840}">
      <dsp:nvSpPr>
        <dsp:cNvPr id="0" name=""/>
        <dsp:cNvSpPr/>
      </dsp:nvSpPr>
      <dsp:spPr>
        <a:xfrm>
          <a:off x="0" y="3093887"/>
          <a:ext cx="1104537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C33D8-EFF0-4BDE-8C99-9AFB394B3F55}">
      <dsp:nvSpPr>
        <dsp:cNvPr id="0" name=""/>
        <dsp:cNvSpPr/>
      </dsp:nvSpPr>
      <dsp:spPr>
        <a:xfrm>
          <a:off x="3012271" y="2777969"/>
          <a:ext cx="7731759" cy="744891"/>
        </a:xfrm>
        <a:prstGeom prst="round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42" tIns="0" rIns="292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Campañas de minimización de RSD.</a:t>
          </a:r>
          <a:endParaRPr lang="es-CL" sz="2000" kern="1200" dirty="0"/>
        </a:p>
      </dsp:txBody>
      <dsp:txXfrm>
        <a:off x="3048634" y="2814332"/>
        <a:ext cx="7659033" cy="672165"/>
      </dsp:txXfrm>
    </dsp:sp>
    <dsp:sp modelId="{4D0167BD-AE94-4AF1-B1CE-79E490D6F927}">
      <dsp:nvSpPr>
        <dsp:cNvPr id="0" name=""/>
        <dsp:cNvSpPr/>
      </dsp:nvSpPr>
      <dsp:spPr>
        <a:xfrm>
          <a:off x="0" y="4553052"/>
          <a:ext cx="1104537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1D974-1CD5-4854-BE65-8986006E3215}">
      <dsp:nvSpPr>
        <dsp:cNvPr id="0" name=""/>
        <dsp:cNvSpPr/>
      </dsp:nvSpPr>
      <dsp:spPr>
        <a:xfrm>
          <a:off x="154226" y="4149884"/>
          <a:ext cx="7731759" cy="920605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42" tIns="0" rIns="292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Crear una  </a:t>
          </a:r>
          <a:r>
            <a:rPr lang="es-ES" sz="2000" kern="1200" dirty="0" smtClean="0"/>
            <a:t>ordenanza medio ambiental con énfasis en manejo de  RSD.</a:t>
          </a:r>
          <a:endParaRPr lang="es-CL" sz="2000" kern="1200" dirty="0"/>
        </a:p>
      </dsp:txBody>
      <dsp:txXfrm>
        <a:off x="199166" y="4194824"/>
        <a:ext cx="7641879" cy="830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ACDDE-682B-41E0-B629-577314ED3E5C}">
      <dsp:nvSpPr>
        <dsp:cNvPr id="0" name=""/>
        <dsp:cNvSpPr/>
      </dsp:nvSpPr>
      <dsp:spPr>
        <a:xfrm>
          <a:off x="0" y="262356"/>
          <a:ext cx="11045371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A6AC9-F50C-43E1-9EA3-8D022FBDCD33}">
      <dsp:nvSpPr>
        <dsp:cNvPr id="0" name=""/>
        <dsp:cNvSpPr/>
      </dsp:nvSpPr>
      <dsp:spPr>
        <a:xfrm>
          <a:off x="3779957" y="452394"/>
          <a:ext cx="7108347" cy="9015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42" tIns="0" rIns="292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+mj-lt"/>
            </a:rPr>
            <a:t> </a:t>
          </a:r>
          <a:r>
            <a:rPr lang="es-CL" sz="2400" kern="1200" dirty="0" smtClean="0">
              <a:latin typeface="+mj-lt"/>
            </a:rPr>
            <a:t>D</a:t>
          </a:r>
          <a:r>
            <a:rPr lang="es-CL" sz="2400" kern="1200" dirty="0" smtClean="0"/>
            <a:t>ifusión estrategia de minimización de residuos en la comuna.</a:t>
          </a:r>
          <a:endParaRPr lang="es-CL" sz="2400" kern="1200" dirty="0"/>
        </a:p>
      </dsp:txBody>
      <dsp:txXfrm>
        <a:off x="3823967" y="496404"/>
        <a:ext cx="7020327" cy="813524"/>
      </dsp:txXfrm>
    </dsp:sp>
    <dsp:sp modelId="{5C8060B9-9998-4161-A23D-632B7FA7A88A}">
      <dsp:nvSpPr>
        <dsp:cNvPr id="0" name=""/>
        <dsp:cNvSpPr/>
      </dsp:nvSpPr>
      <dsp:spPr>
        <a:xfrm>
          <a:off x="0" y="1682894"/>
          <a:ext cx="11045371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3874869"/>
              <a:satOff val="-12382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44" tIns="978916" rIns="857244" bIns="334264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4700" kern="1200"/>
        </a:p>
      </dsp:txBody>
      <dsp:txXfrm>
        <a:off x="0" y="1682894"/>
        <a:ext cx="11045371" cy="1184400"/>
      </dsp:txXfrm>
    </dsp:sp>
    <dsp:sp modelId="{BD01965B-B292-4B15-BBE9-C5DFA29CB878}">
      <dsp:nvSpPr>
        <dsp:cNvPr id="0" name=""/>
        <dsp:cNvSpPr/>
      </dsp:nvSpPr>
      <dsp:spPr>
        <a:xfrm>
          <a:off x="152398" y="2005363"/>
          <a:ext cx="5300275" cy="676057"/>
        </a:xfrm>
        <a:prstGeom prst="round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42" tIns="0" rIns="2922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Potenciar a recicladores base</a:t>
          </a:r>
          <a:r>
            <a:rPr lang="es-CL" sz="2000" kern="1200" dirty="0" smtClean="0"/>
            <a:t>.</a:t>
          </a:r>
          <a:endParaRPr lang="es-CL" sz="2000" kern="1200" dirty="0"/>
        </a:p>
      </dsp:txBody>
      <dsp:txXfrm>
        <a:off x="185400" y="2038365"/>
        <a:ext cx="5234271" cy="610053"/>
      </dsp:txXfrm>
    </dsp:sp>
    <dsp:sp modelId="{991777CC-EFEF-426F-993B-4AF82EC16840}">
      <dsp:nvSpPr>
        <dsp:cNvPr id="0" name=""/>
        <dsp:cNvSpPr/>
      </dsp:nvSpPr>
      <dsp:spPr>
        <a:xfrm>
          <a:off x="0" y="2941309"/>
          <a:ext cx="11045371" cy="1184400"/>
        </a:xfrm>
        <a:prstGeom prst="rect">
          <a:avLst/>
        </a:prstGeom>
        <a:noFill/>
        <a:ln w="55000" cap="flat" cmpd="thickThin" algn="ctr">
          <a:solidFill>
            <a:schemeClr val="accent3">
              <a:hueOff val="7749738"/>
              <a:satOff val="-2476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44" tIns="978916" rIns="857244" bIns="334264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4700" kern="1200"/>
        </a:p>
      </dsp:txBody>
      <dsp:txXfrm>
        <a:off x="0" y="2941309"/>
        <a:ext cx="11045371" cy="1184400"/>
      </dsp:txXfrm>
    </dsp:sp>
    <dsp:sp modelId="{92FC33D8-EFF0-4BDE-8C99-9AFB394B3F55}">
      <dsp:nvSpPr>
        <dsp:cNvPr id="0" name=""/>
        <dsp:cNvSpPr/>
      </dsp:nvSpPr>
      <dsp:spPr>
        <a:xfrm>
          <a:off x="5401153" y="3152783"/>
          <a:ext cx="5169686" cy="513935"/>
        </a:xfrm>
        <a:prstGeom prst="round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42" tIns="0" rIns="2922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Formulación de proyectos. </a:t>
          </a:r>
          <a:endParaRPr lang="es-CL" sz="2400" kern="1200" dirty="0"/>
        </a:p>
      </dsp:txBody>
      <dsp:txXfrm>
        <a:off x="5426241" y="3177871"/>
        <a:ext cx="5119510" cy="463759"/>
      </dsp:txXfrm>
    </dsp:sp>
    <dsp:sp modelId="{4D0167BD-AE94-4AF1-B1CE-79E490D6F927}">
      <dsp:nvSpPr>
        <dsp:cNvPr id="0" name=""/>
        <dsp:cNvSpPr/>
      </dsp:nvSpPr>
      <dsp:spPr>
        <a:xfrm>
          <a:off x="0" y="4186170"/>
          <a:ext cx="11045371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1D974-1CD5-4854-BE65-8986006E3215}">
      <dsp:nvSpPr>
        <dsp:cNvPr id="0" name=""/>
        <dsp:cNvSpPr/>
      </dsp:nvSpPr>
      <dsp:spPr>
        <a:xfrm>
          <a:off x="444134" y="4471302"/>
          <a:ext cx="4187366" cy="50038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242" tIns="0" rIns="2922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Crear puntos limpios.</a:t>
          </a:r>
          <a:endParaRPr lang="es-CL" sz="2400" kern="1200" dirty="0"/>
        </a:p>
      </dsp:txBody>
      <dsp:txXfrm>
        <a:off x="468561" y="4495729"/>
        <a:ext cx="4138512" cy="451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C26C2-CA85-45CF-9021-226F10F4B696}">
      <dsp:nvSpPr>
        <dsp:cNvPr id="0" name=""/>
        <dsp:cNvSpPr/>
      </dsp:nvSpPr>
      <dsp:spPr>
        <a:xfrm>
          <a:off x="2562974" y="2386211"/>
          <a:ext cx="2916481" cy="2916481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Fase Básica</a:t>
          </a:r>
          <a:endParaRPr lang="es-CL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49316" y="3069383"/>
        <a:ext cx="1743797" cy="1499131"/>
      </dsp:txXfrm>
    </dsp:sp>
    <dsp:sp modelId="{AED64854-DEFD-414C-A137-FF3ECFB352D5}">
      <dsp:nvSpPr>
        <dsp:cNvPr id="0" name=""/>
        <dsp:cNvSpPr/>
      </dsp:nvSpPr>
      <dsp:spPr>
        <a:xfrm>
          <a:off x="495390" y="1941867"/>
          <a:ext cx="2121077" cy="2121077"/>
        </a:xfrm>
        <a:prstGeom prst="gear6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Gestión ambiental </a:t>
          </a:r>
          <a:endParaRPr lang="es-CL" sz="1400" kern="1200" dirty="0"/>
        </a:p>
      </dsp:txBody>
      <dsp:txXfrm>
        <a:off x="1029378" y="2479082"/>
        <a:ext cx="1053101" cy="1046647"/>
      </dsp:txXfrm>
    </dsp:sp>
    <dsp:sp modelId="{242AFAB2-72BE-4EEA-932D-0A712F7996AB}">
      <dsp:nvSpPr>
        <dsp:cNvPr id="0" name=""/>
        <dsp:cNvSpPr/>
      </dsp:nvSpPr>
      <dsp:spPr>
        <a:xfrm rot="20700000">
          <a:off x="2054132" y="233534"/>
          <a:ext cx="2078222" cy="2078222"/>
        </a:xfrm>
        <a:prstGeom prst="gear6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Participación ciudadana </a:t>
          </a:r>
          <a:endParaRPr lang="es-CL" sz="1400" kern="1200" dirty="0"/>
        </a:p>
      </dsp:txBody>
      <dsp:txXfrm rot="-20700000">
        <a:off x="2509947" y="689350"/>
        <a:ext cx="1166592" cy="1166592"/>
      </dsp:txXfrm>
    </dsp:sp>
    <dsp:sp modelId="{DB071363-928B-41D7-ABA6-5A836907CECB}">
      <dsp:nvSpPr>
        <dsp:cNvPr id="0" name=""/>
        <dsp:cNvSpPr/>
      </dsp:nvSpPr>
      <dsp:spPr>
        <a:xfrm>
          <a:off x="2351075" y="1939055"/>
          <a:ext cx="3733095" cy="3733095"/>
        </a:xfrm>
        <a:prstGeom prst="circularArrow">
          <a:avLst>
            <a:gd name="adj1" fmla="val 4688"/>
            <a:gd name="adj2" fmla="val 299029"/>
            <a:gd name="adj3" fmla="val 2537520"/>
            <a:gd name="adj4" fmla="val 15816018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E2BD2-FFF9-4FF8-9F56-A18E3C864C3B}">
      <dsp:nvSpPr>
        <dsp:cNvPr id="0" name=""/>
        <dsp:cNvSpPr/>
      </dsp:nvSpPr>
      <dsp:spPr>
        <a:xfrm>
          <a:off x="490473" y="1222790"/>
          <a:ext cx="2712327" cy="27123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8F195-4537-40FE-B246-DFB2684072A7}">
      <dsp:nvSpPr>
        <dsp:cNvPr id="0" name=""/>
        <dsp:cNvSpPr/>
      </dsp:nvSpPr>
      <dsp:spPr>
        <a:xfrm>
          <a:off x="1573417" y="-226430"/>
          <a:ext cx="2924435" cy="29244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3035-45B5-47ED-A57B-58F62379D946}">
      <dsp:nvSpPr>
        <dsp:cNvPr id="0" name=""/>
        <dsp:cNvSpPr/>
      </dsp:nvSpPr>
      <dsp:spPr>
        <a:xfrm>
          <a:off x="1004508" y="737"/>
          <a:ext cx="4268383" cy="294091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15DEA-91A7-4071-971A-DB651613D9B3}">
      <dsp:nvSpPr>
        <dsp:cNvPr id="0" name=""/>
        <dsp:cNvSpPr/>
      </dsp:nvSpPr>
      <dsp:spPr>
        <a:xfrm>
          <a:off x="1004508" y="2941653"/>
          <a:ext cx="4268383" cy="158357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Reciclaje Botellas de Plástico</a:t>
          </a:r>
          <a:endParaRPr lang="es-CL" sz="3500" kern="1200" dirty="0"/>
        </a:p>
      </dsp:txBody>
      <dsp:txXfrm>
        <a:off x="1004508" y="2941653"/>
        <a:ext cx="4268383" cy="1583570"/>
      </dsp:txXfrm>
    </dsp:sp>
    <dsp:sp modelId="{6BEA7F12-21A3-42C7-910B-25AD8F33B21B}">
      <dsp:nvSpPr>
        <dsp:cNvPr id="0" name=""/>
        <dsp:cNvSpPr/>
      </dsp:nvSpPr>
      <dsp:spPr>
        <a:xfrm>
          <a:off x="5699908" y="737"/>
          <a:ext cx="4268383" cy="2940915"/>
        </a:xfrm>
        <a:prstGeom prst="round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372D2F9-6AD9-492F-94F9-05BF0E325496}">
      <dsp:nvSpPr>
        <dsp:cNvPr id="0" name=""/>
        <dsp:cNvSpPr/>
      </dsp:nvSpPr>
      <dsp:spPr>
        <a:xfrm>
          <a:off x="5699908" y="2941653"/>
          <a:ext cx="4268383" cy="1583570"/>
        </a:xfrm>
        <a:prstGeom prst="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Reciclaje de Vidrio </a:t>
          </a:r>
          <a:endParaRPr lang="es-CL" sz="3500" kern="1200" dirty="0"/>
        </a:p>
      </dsp:txBody>
      <dsp:txXfrm>
        <a:off x="5699908" y="2941653"/>
        <a:ext cx="4268383" cy="1583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E1D74-4287-4301-8316-52C18518A0D5}">
      <dsp:nvSpPr>
        <dsp:cNvPr id="0" name=""/>
        <dsp:cNvSpPr/>
      </dsp:nvSpPr>
      <dsp:spPr>
        <a:xfrm>
          <a:off x="508712" y="2602"/>
          <a:ext cx="4400971" cy="2640582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solidFill>
                <a:schemeClr val="tx1"/>
              </a:solidFill>
            </a:rPr>
            <a:t>CONVENIO MINISTERIO DE ENERGÍA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“Difusión y Educación para el buen uso de la Energía”</a:t>
          </a:r>
          <a:endParaRPr lang="es-CL" sz="2400" kern="1200" dirty="0">
            <a:solidFill>
              <a:schemeClr val="tx1"/>
            </a:solidFill>
          </a:endParaRPr>
        </a:p>
      </dsp:txBody>
      <dsp:txXfrm>
        <a:off x="508712" y="2602"/>
        <a:ext cx="4400971" cy="2640582"/>
      </dsp:txXfrm>
    </dsp:sp>
    <dsp:sp modelId="{16408777-2591-4140-975A-F3B900BAC7CB}">
      <dsp:nvSpPr>
        <dsp:cNvPr id="0" name=""/>
        <dsp:cNvSpPr/>
      </dsp:nvSpPr>
      <dsp:spPr>
        <a:xfrm>
          <a:off x="5711980" y="0"/>
          <a:ext cx="4513415" cy="2485818"/>
        </a:xfrm>
        <a:prstGeom prst="rect">
          <a:avLst/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</a:rPr>
            <a:t>CONVENIO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BIOILS S.A.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</a:t>
          </a:r>
          <a:r>
            <a:rPr lang="es-ES" sz="1800" kern="1200" dirty="0" smtClean="0">
              <a:solidFill>
                <a:schemeClr val="tx1"/>
              </a:solidFill>
            </a:rPr>
            <a:t>“ </a:t>
          </a:r>
          <a:r>
            <a:rPr lang="es-ES" sz="2000" kern="1200" dirty="0" smtClean="0">
              <a:solidFill>
                <a:schemeClr val="tx1"/>
              </a:solidFill>
            </a:rPr>
            <a:t>Reciclaje de aceites comestibles”</a:t>
          </a:r>
          <a:endParaRPr lang="es-CL" sz="1800" kern="1200" dirty="0" smtClean="0">
            <a:solidFill>
              <a:schemeClr val="tx1"/>
            </a:solidFill>
          </a:endParaRPr>
        </a:p>
      </dsp:txBody>
      <dsp:txXfrm>
        <a:off x="5711980" y="0"/>
        <a:ext cx="4513415" cy="2485818"/>
      </dsp:txXfrm>
    </dsp:sp>
    <dsp:sp modelId="{D8E20A54-062E-4460-BF4D-8458ACA94685}">
      <dsp:nvSpPr>
        <dsp:cNvPr id="0" name=""/>
        <dsp:cNvSpPr/>
      </dsp:nvSpPr>
      <dsp:spPr>
        <a:xfrm>
          <a:off x="2628088" y="2709323"/>
          <a:ext cx="4249357" cy="2130791"/>
        </a:xfrm>
        <a:prstGeom prst="rect">
          <a:avLst/>
        </a:prstGeom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kern="1200" dirty="0">
            <a:solidFill>
              <a:schemeClr val="tx1"/>
            </a:solidFill>
          </a:endParaRPr>
        </a:p>
      </dsp:txBody>
      <dsp:txXfrm>
        <a:off x="2628088" y="2709323"/>
        <a:ext cx="4249357" cy="2130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36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75701" y="0"/>
            <a:ext cx="4036007" cy="3436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1738-B047-4161-A44D-4380386DBAE3}" type="datetimeFigureOut">
              <a:rPr lang="es-CL" smtClean="0"/>
              <a:t>04-03-2016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4340"/>
            <a:ext cx="4036007" cy="343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75701" y="6514340"/>
            <a:ext cx="4036007" cy="343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83958-6224-4995-A5B3-03A204DCE04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8237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70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16D39-882A-44CE-A8CB-21A2FC9E729B}" type="datetimeFigureOut">
              <a:rPr lang="es-CL" smtClean="0"/>
              <a:t>04-03-2016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00325" y="857250"/>
            <a:ext cx="4113213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1863" y="3300413"/>
            <a:ext cx="7450137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354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75263" y="6513513"/>
            <a:ext cx="40370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AC49-0BAE-4774-9552-503A2C046A6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565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C49-0BAE-4774-9552-503A2C046A6A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37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600325" y="857250"/>
            <a:ext cx="4113213" cy="2314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C49-0BAE-4774-9552-503A2C046A6A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318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6B4A9-1611-4792-9094-5F34BCA07E0B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6 Cheurón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2588-04B1-427B-82EE-E8DB90309F08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2A54C80-263E-416B-A8E0-580EDEADCBDC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1.jp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0.jp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hyperlink" Target="http://www.google.cl/url?sa=i&amp;rct=j&amp;q=&amp;esrc=s&amp;source=images&amp;cd=&amp;cad=rja&amp;uact=8&amp;ved=0CAcQjRxqFQoTCOzYyOCrpsgCFcsPkAod0U8Bzg&amp;url=http://www.montealto.es/es/energia/eficiencia&amp;psig=AFQjCNFOO1Cz7R57LnJrrzW7r51S99__dg&amp;ust=1443963055589400" TargetMode="External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microsoft.com/office/2007/relationships/diagramDrawing" Target="../diagrams/drawing6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32147221"/>
              </p:ext>
            </p:extLst>
          </p:nvPr>
        </p:nvGraphicFramePr>
        <p:xfrm>
          <a:off x="2679701" y="56706"/>
          <a:ext cx="6549219" cy="621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75481" y="911636"/>
            <a:ext cx="7519916" cy="49666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s-ES" sz="3200" dirty="0" smtClean="0">
                <a:solidFill>
                  <a:schemeClr val="tx1"/>
                </a:solidFill>
                <a:effectLst/>
              </a:rPr>
            </a:br>
            <a:r>
              <a:rPr lang="es-ES" sz="3200" dirty="0">
                <a:solidFill>
                  <a:schemeClr val="tx1"/>
                </a:solidFill>
                <a:effectLst/>
              </a:rPr>
              <a:t/>
            </a:r>
            <a:br>
              <a:rPr lang="es-ES" sz="3200" dirty="0">
                <a:solidFill>
                  <a:schemeClr val="tx1"/>
                </a:solidFill>
                <a:effectLst/>
              </a:rPr>
            </a:br>
            <a:r>
              <a:rPr lang="es-ES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s-ES" sz="3200" dirty="0" smtClean="0">
                <a:solidFill>
                  <a:schemeClr val="tx1"/>
                </a:solidFill>
                <a:effectLst/>
              </a:rPr>
            </a:br>
            <a:r>
              <a:rPr lang="es-ES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s-ES" sz="3200" dirty="0" smtClean="0">
                <a:solidFill>
                  <a:schemeClr val="tx1"/>
                </a:solidFill>
                <a:effectLst/>
              </a:rPr>
            </a:br>
            <a:r>
              <a:rPr lang="es-ES" sz="3200" dirty="0">
                <a:solidFill>
                  <a:schemeClr val="tx1"/>
                </a:solidFill>
                <a:effectLst/>
              </a:rPr>
              <a:t/>
            </a:r>
            <a:br>
              <a:rPr lang="es-ES" sz="3200" dirty="0">
                <a:solidFill>
                  <a:schemeClr val="tx1"/>
                </a:solidFill>
                <a:effectLst/>
              </a:rPr>
            </a:br>
            <a:r>
              <a:rPr lang="es-ES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s-ES" sz="3200" dirty="0" smtClean="0">
                <a:solidFill>
                  <a:schemeClr val="tx1"/>
                </a:solidFill>
                <a:effectLst/>
              </a:rPr>
            </a:br>
            <a:r>
              <a:rPr lang="es-ES" sz="3200" dirty="0" smtClean="0">
                <a:solidFill>
                  <a:schemeClr val="tx1"/>
                </a:solidFill>
                <a:effectLst/>
              </a:rPr>
              <a:t>ESTRATEGIA </a:t>
            </a:r>
            <a:r>
              <a:rPr lang="es-ES" sz="3200" dirty="0">
                <a:solidFill>
                  <a:schemeClr val="tx1"/>
                </a:solidFill>
                <a:effectLst/>
              </a:rPr>
              <a:t>DE </a:t>
            </a:r>
            <a:r>
              <a:rPr lang="es-ES" sz="3200" dirty="0" smtClean="0">
                <a:solidFill>
                  <a:schemeClr val="tx1"/>
                </a:solidFill>
                <a:effectLst/>
              </a:rPr>
              <a:t>MINIMIZACIÓN </a:t>
            </a:r>
            <a:r>
              <a:rPr lang="es-ES" sz="3200" dirty="0">
                <a:solidFill>
                  <a:schemeClr val="tx1"/>
                </a:solidFill>
                <a:effectLst/>
              </a:rPr>
              <a:t>DE RESIDUOS </a:t>
            </a:r>
            <a:r>
              <a:rPr lang="es-ES" sz="3200" dirty="0" smtClean="0">
                <a:solidFill>
                  <a:schemeClr val="tx1"/>
                </a:solidFill>
                <a:effectLst/>
              </a:rPr>
              <a:t>SÓLIDOS DOMICIALIRIOS</a:t>
            </a:r>
            <a:br>
              <a:rPr lang="es-ES" sz="3200" dirty="0" smtClean="0">
                <a:solidFill>
                  <a:schemeClr val="tx1"/>
                </a:solidFill>
                <a:effectLst/>
              </a:rPr>
            </a:br>
            <a:r>
              <a:rPr lang="es-CL" sz="3200" dirty="0" smtClean="0">
                <a:solidFill>
                  <a:schemeClr val="tx1"/>
                </a:solidFill>
                <a:effectLst/>
              </a:rPr>
              <a:t> </a:t>
            </a:r>
            <a:endParaRPr lang="es-CL" sz="360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0"/>
            <a:ext cx="1625600" cy="16256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0" y="278775"/>
            <a:ext cx="1079887" cy="134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049487" y="5878285"/>
            <a:ext cx="795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bg1"/>
                </a:solidFill>
              </a:rPr>
              <a:t>PROFESIONAL A CARGO: JENNY ANTILAO CALDERÓN </a:t>
            </a:r>
          </a:p>
          <a:p>
            <a:pPr algn="ctr"/>
            <a:r>
              <a:rPr lang="es-CL" sz="2400" b="1" dirty="0" smtClean="0">
                <a:solidFill>
                  <a:schemeClr val="bg1"/>
                </a:solidFill>
              </a:rPr>
              <a:t>INGENIERO EN RECURSOS NATURALES.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Estrategia minimización RSD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2229"/>
            <a:ext cx="1365232" cy="1365231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13562489"/>
              </p:ext>
            </p:extLst>
          </p:nvPr>
        </p:nvGraphicFramePr>
        <p:xfrm>
          <a:off x="304800" y="1290442"/>
          <a:ext cx="11045371" cy="5425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8" descr="Image result for gestion ambiental local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8" name="AutoShape 10" descr="Image result for gestion ambiental local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9" name="AutoShape 12" descr="Image result for gestion ambiental local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24" name="Imagen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r="7985" b="6574"/>
          <a:stretch/>
        </p:blipFill>
        <p:spPr>
          <a:xfrm>
            <a:off x="8793914" y="2548772"/>
            <a:ext cx="1061287" cy="141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media2.picsearch.com/is?cheHu4iJoybIA903gzSY4eRvlCSYCXks4pBLCRk74nY&amp;height=2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8" y="3775166"/>
            <a:ext cx="2551511" cy="1584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5.picsearch.com/is?5KTMzc2sLKZDuxEP59qOZhSd-41Ph91lBPZ7wSt2bk0&amp;height=27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5" y="1458369"/>
            <a:ext cx="1709833" cy="1368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t="47807" r="35946" b="17079"/>
          <a:stretch/>
        </p:blipFill>
        <p:spPr bwMode="auto">
          <a:xfrm>
            <a:off x="8459285" y="5486399"/>
            <a:ext cx="1730543" cy="1138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" y="-32004"/>
            <a:ext cx="1079887" cy="134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1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55" y="-42863"/>
            <a:ext cx="1413492" cy="141349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CL" dirty="0" smtClean="0">
                <a:solidFill>
                  <a:schemeClr val="tx1"/>
                </a:solidFill>
              </a:rPr>
              <a:t>Estrategia minimización RSD </a:t>
            </a:r>
            <a:endParaRPr lang="es-CL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700395648"/>
              </p:ext>
            </p:extLst>
          </p:nvPr>
        </p:nvGraphicFramePr>
        <p:xfrm>
          <a:off x="304800" y="1290442"/>
          <a:ext cx="11045371" cy="5425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38751" r="30524" b="24107"/>
          <a:stretch/>
        </p:blipFill>
        <p:spPr bwMode="auto">
          <a:xfrm>
            <a:off x="8066568" y="5394960"/>
            <a:ext cx="2486464" cy="1319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5394960"/>
            <a:ext cx="1129938" cy="120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25" y="4114801"/>
            <a:ext cx="1022349" cy="128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-149" r="2169" b="30226"/>
          <a:stretch/>
        </p:blipFill>
        <p:spPr>
          <a:xfrm>
            <a:off x="1408067" y="1548267"/>
            <a:ext cx="1191442" cy="116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52" y="2956502"/>
            <a:ext cx="1570316" cy="11582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" y="23803"/>
            <a:ext cx="1079887" cy="134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5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02" y="-496957"/>
            <a:ext cx="7916093" cy="7916093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504" y="1370629"/>
            <a:ext cx="3762102" cy="4011268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Certificación Ambiental </a:t>
            </a:r>
            <a:br>
              <a:rPr lang="es-CL" dirty="0">
                <a:solidFill>
                  <a:schemeClr val="tx1"/>
                </a:solidFill>
              </a:rPr>
            </a:br>
            <a:r>
              <a:rPr lang="es-CL" dirty="0">
                <a:solidFill>
                  <a:schemeClr val="tx1"/>
                </a:solidFill>
              </a:rPr>
              <a:t>Municipal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567543" y="2704011"/>
            <a:ext cx="240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endParaRPr lang="es-CL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511042383"/>
              </p:ext>
            </p:extLst>
          </p:nvPr>
        </p:nvGraphicFramePr>
        <p:xfrm>
          <a:off x="3553097" y="1181648"/>
          <a:ext cx="5656218" cy="530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-32004"/>
            <a:ext cx="1079887" cy="134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953" y="-10929"/>
            <a:ext cx="1443609" cy="1443608"/>
          </a:xfrm>
          <a:prstGeom prst="rect">
            <a:avLst/>
          </a:prstGeom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83" y="2229"/>
            <a:ext cx="1443609" cy="1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960119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Convenios Actuales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9221" name="Picture 5" descr="http://www.reciclajecristoro.cl/app/webroot/templates/260/upload/art_55c4c7365d86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60359" r="63006" b="19960"/>
          <a:stretch/>
        </p:blipFill>
        <p:spPr bwMode="auto">
          <a:xfrm>
            <a:off x="6771685" y="1610904"/>
            <a:ext cx="3450488" cy="26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83" y="2229"/>
            <a:ext cx="1443609" cy="144360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" y="40832"/>
            <a:ext cx="968490" cy="120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7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701040" y="1905841"/>
            <a:ext cx="10972800" cy="4525963"/>
          </a:xfrm>
        </p:spPr>
        <p:txBody>
          <a:bodyPr/>
          <a:lstStyle/>
          <a:p>
            <a:r>
              <a:rPr lang="es-CL" dirty="0" smtClean="0"/>
              <a:t>  </a:t>
            </a:r>
            <a:r>
              <a:rPr lang="es-ES_tradnl" b="1" dirty="0"/>
              <a:t> 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CONVENIOS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Picture 2" descr="https://encrypted-tbn2.gstatic.com/images?q=tbn:ANd9GcRaFKh0bkXLz783y6dZWctvqj_vR9J4uSu15FirhLpzgbPFF6uUy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2" y="2632241"/>
            <a:ext cx="1308577" cy="872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858" y="0"/>
            <a:ext cx="1260143" cy="1260142"/>
          </a:xfrm>
          <a:prstGeom prst="rect">
            <a:avLst/>
          </a:prstGeom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534498056"/>
              </p:ext>
            </p:extLst>
          </p:nvPr>
        </p:nvGraphicFramePr>
        <p:xfrm>
          <a:off x="718457" y="1288626"/>
          <a:ext cx="10371909" cy="521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7186343" y="1828802"/>
            <a:ext cx="2250256" cy="1825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6901543" y="4296230"/>
            <a:ext cx="3439887" cy="2017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2893251" y="3997960"/>
            <a:ext cx="4911635" cy="261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s-ES_tradnl" b="1" dirty="0" smtClean="0">
                <a:solidFill>
                  <a:schemeClr val="tx1"/>
                </a:solidFill>
              </a:rPr>
              <a:t>CONVENIO </a:t>
            </a:r>
            <a:r>
              <a:rPr lang="es-ES" b="1" dirty="0" smtClean="0">
                <a:solidFill>
                  <a:schemeClr val="tx1"/>
                </a:solidFill>
              </a:rPr>
              <a:t>CHILERECICLA.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“Reciclaje de Electrodomésticos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 y Equipos Eléctricos”</a:t>
            </a:r>
            <a:endParaRPr lang="es-CL" dirty="0">
              <a:solidFill>
                <a:schemeClr val="tx1"/>
              </a:solidFill>
            </a:endParaRPr>
          </a:p>
          <a:p>
            <a:pPr lvl="0" algn="ctr">
              <a:lnSpc>
                <a:spcPct val="100000"/>
              </a:lnSpc>
            </a:pP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" y="26125"/>
            <a:ext cx="968490" cy="120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7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1691815"/>
            <a:ext cx="4937760" cy="314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86057" y="1691814"/>
            <a:ext cx="4792230" cy="314853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lvl="0" indent="0" algn="ctr">
              <a:lnSpc>
                <a:spcPct val="100000"/>
              </a:lnSpc>
              <a:buNone/>
            </a:pPr>
            <a:r>
              <a:rPr lang="es-ES_tradnl" sz="2000" b="1" dirty="0">
                <a:solidFill>
                  <a:schemeClr val="tx1"/>
                </a:solidFill>
              </a:rPr>
              <a:t>CONVENIO </a:t>
            </a:r>
            <a:endParaRPr lang="es-ES_tradnl" sz="2000" b="1" dirty="0" smtClean="0">
              <a:solidFill>
                <a:schemeClr val="tx1"/>
              </a:solidFill>
            </a:endParaRPr>
          </a:p>
          <a:p>
            <a:pPr marL="109728" lvl="0" indent="0" algn="ctr">
              <a:lnSpc>
                <a:spcPct val="100000"/>
              </a:lnSpc>
              <a:buNone/>
            </a:pPr>
            <a:r>
              <a:rPr lang="es-ES_tradnl" sz="2000" b="1" dirty="0" smtClean="0">
                <a:solidFill>
                  <a:schemeClr val="tx1"/>
                </a:solidFill>
              </a:rPr>
              <a:t>MINISTERIO DE MEDIO AMBIENTE 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>
                <a:solidFill>
                  <a:schemeClr val="tx1"/>
                </a:solidFill>
              </a:rPr>
              <a:t>Y</a:t>
            </a:r>
          </a:p>
          <a:p>
            <a:pPr marL="109728" lvl="0" indent="0" algn="ctr">
              <a:lnSpc>
                <a:spcPct val="100000"/>
              </a:lnSpc>
              <a:buNone/>
            </a:pPr>
            <a:r>
              <a:rPr lang="es-ES" sz="2000" b="1" dirty="0" smtClean="0">
                <a:solidFill>
                  <a:schemeClr val="tx1"/>
                </a:solidFill>
              </a:rPr>
              <a:t>FRONTEL.</a:t>
            </a:r>
            <a:endParaRPr lang="es-ES" sz="2000" b="1" dirty="0">
              <a:solidFill>
                <a:schemeClr val="tx1"/>
              </a:solidFill>
            </a:endParaRPr>
          </a:p>
          <a:p>
            <a:pPr marL="109728" lvl="0" indent="0" algn="ctr">
              <a:lnSpc>
                <a:spcPct val="100000"/>
              </a:lnSpc>
              <a:buNone/>
            </a:pPr>
            <a:endParaRPr lang="es-ES" sz="2000" dirty="0" smtClean="0">
              <a:solidFill>
                <a:schemeClr val="tx1"/>
              </a:solidFill>
            </a:endParaRPr>
          </a:p>
          <a:p>
            <a:pPr marL="109728" lvl="0" indent="0" algn="ctr">
              <a:lnSpc>
                <a:spcPct val="100000"/>
              </a:lnSpc>
              <a:buNone/>
            </a:pPr>
            <a:endParaRPr lang="es-ES" sz="2000" dirty="0">
              <a:solidFill>
                <a:schemeClr val="tx1"/>
              </a:solidFill>
            </a:endParaRPr>
          </a:p>
          <a:p>
            <a:pPr marL="109728" lvl="0" indent="0" algn="ctr">
              <a:lnSpc>
                <a:spcPct val="100000"/>
              </a:lnSpc>
              <a:buNone/>
            </a:pPr>
            <a:endParaRPr lang="es-ES" sz="2000" dirty="0" smtClean="0">
              <a:solidFill>
                <a:schemeClr val="tx1"/>
              </a:solidFill>
            </a:endParaRPr>
          </a:p>
          <a:p>
            <a:pPr marL="109728" lvl="0" indent="0" algn="ctr">
              <a:lnSpc>
                <a:spcPct val="100000"/>
              </a:lnSpc>
              <a:buNone/>
            </a:pPr>
            <a:endParaRPr lang="es-ES" sz="2000" dirty="0">
              <a:solidFill>
                <a:schemeClr val="tx1"/>
              </a:solidFill>
            </a:endParaRPr>
          </a:p>
          <a:p>
            <a:pPr marL="109728" lvl="0" indent="0" algn="ctr">
              <a:lnSpc>
                <a:spcPct val="100000"/>
              </a:lnSpc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“ Recepción de Pilas”</a:t>
            </a:r>
            <a:endParaRPr lang="es-CL" sz="20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89610" y="156332"/>
            <a:ext cx="9609909" cy="1143000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CONVENIOS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42243"/>
            <a:ext cx="968490" cy="120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83" y="2229"/>
            <a:ext cx="1443609" cy="1443608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6492240" y="1691814"/>
            <a:ext cx="4625973" cy="3148535"/>
            <a:chOff x="5327323" y="2571142"/>
            <a:chExt cx="4505773" cy="2404896"/>
          </a:xfrm>
        </p:grpSpPr>
        <p:sp>
          <p:nvSpPr>
            <p:cNvPr id="10" name="9 Rectángulo"/>
            <p:cNvSpPr/>
            <p:nvPr/>
          </p:nvSpPr>
          <p:spPr>
            <a:xfrm>
              <a:off x="5327323" y="2571142"/>
              <a:ext cx="4505773" cy="2404896"/>
            </a:xfrm>
            <a:prstGeom prst="rect">
              <a:avLst/>
            </a:prstGeom>
            <a:blipFill rotWithShape="0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5327323" y="2571142"/>
              <a:ext cx="4505773" cy="24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900" b="1" kern="1200" dirty="0" smtClean="0">
                  <a:solidFill>
                    <a:schemeClr val="tx1"/>
                  </a:solidFill>
                </a:rPr>
                <a:t>CONVENIO </a:t>
              </a:r>
              <a:endParaRPr lang="es-ES" sz="1900" b="1" kern="1200" dirty="0" smtClean="0">
                <a:solidFill>
                  <a:schemeClr val="tx1"/>
                </a:solidFill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900" b="1" kern="1200" dirty="0" smtClean="0">
                  <a:solidFill>
                    <a:schemeClr val="tx1"/>
                  </a:solidFill>
                </a:rPr>
                <a:t>SOREPA S.A.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900" b="1" kern="1200" dirty="0" smtClean="0">
                <a:solidFill>
                  <a:schemeClr val="tx1"/>
                </a:solidFill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kern="1200" dirty="0" smtClean="0">
                  <a:solidFill>
                    <a:schemeClr val="tx1"/>
                  </a:solidFill>
                </a:rPr>
                <a:t>“Reciclaje de Papel y cartón”</a:t>
              </a:r>
              <a:endParaRPr lang="es-CL" sz="19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7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50572" y="313826"/>
            <a:ext cx="7267303" cy="1143000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Comité Ambiental Comunal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" y="0"/>
            <a:ext cx="968490" cy="120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19" y="7937"/>
            <a:ext cx="1405878" cy="1405877"/>
          </a:xfrm>
          <a:prstGeom prst="rect">
            <a:avLst/>
          </a:prstGeom>
        </p:spPr>
      </p:pic>
      <p:pic>
        <p:nvPicPr>
          <p:cNvPr id="2050" name="Picture 2" descr="C:\Users\Ivan\AppData\Local\Temp\IMG-20160215-WA000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59" y="1907177"/>
            <a:ext cx="3851769" cy="2166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Mostrando IMG-20160126-WA0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3" y="1729605"/>
            <a:ext cx="3820341" cy="2332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50" y="4156276"/>
            <a:ext cx="4038277" cy="2270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fbcdn-sphotos-d-a.akamaihd.net/hphotos-ak-xfa1/v/t1.0-9/11265224_10200406118553279_5704800034950072838_n.jpg?oh=6f6242e7235e7490c4ac806d17216d2b&amp;oe=5701618F&amp;__gda__=1463283810_4ae4ae8597a74f2d7549c333c17141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45" y="86185"/>
            <a:ext cx="6307355" cy="3461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25" y="3631476"/>
            <a:ext cx="6360475" cy="3226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https://scontent-gru2-1.xx.fbcdn.net/hphotos-xaf1/v/t1.0-9/11203122_10200406114913188_9173298234976431147_n.jpg?oh=5acf8eea8ef78d1cddc62a7935352ab3&amp;oe=5742CF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31476"/>
            <a:ext cx="5799909" cy="3310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fbcdn-sphotos-g-a.akamaihd.net/hphotos-ak-xaf1/v/t1.0-9/11262128_10200406119273297_6576665816251840455_n.jpg?oh=6379a04d4db879e84a10f2cbf55fcb04&amp;oe=56FC24A0&amp;__gda__=1463279636_00e622c6de91bac75a4222857f059dc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2" y="86185"/>
            <a:ext cx="6074229" cy="354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490" cy="120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22" y="-23071"/>
            <a:ext cx="1405878" cy="140587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968490" y="110853"/>
            <a:ext cx="722376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accent2">
                    <a:lumMod val="75000"/>
                  </a:schemeClr>
                </a:solidFill>
                <a:latin typeface="AlleyOop" pitchFamily="2" charset="0"/>
                <a:ea typeface="AlleyOop" pitchFamily="2" charset="0"/>
              </a:rPr>
              <a:t>1° FERIA AMBIENTAL COMUNAL </a:t>
            </a:r>
            <a:endParaRPr lang="es-CL" sz="3200" b="1" dirty="0">
              <a:solidFill>
                <a:schemeClr val="accent2">
                  <a:lumMod val="75000"/>
                </a:schemeClr>
              </a:solidFill>
              <a:latin typeface="AlleyOop" pitchFamily="2" charset="0"/>
              <a:ea typeface="AlleyOo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8713</TotalTime>
  <Words>168</Words>
  <Application>Microsoft Office PowerPoint</Application>
  <PresentationFormat>Personalizado</PresentationFormat>
  <Paragraphs>53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Concurrencia</vt:lpstr>
      <vt:lpstr>      ESTRATEGIA DE MINIMIZACIÓN DE RESIDUOS SÓLIDOS DOMICIALIRIOS  </vt:lpstr>
      <vt:lpstr>Estrategia minimización RSD </vt:lpstr>
      <vt:lpstr>Presentación de PowerPoint</vt:lpstr>
      <vt:lpstr>Certificación Ambiental  Municipal</vt:lpstr>
      <vt:lpstr>Convenios Actuales </vt:lpstr>
      <vt:lpstr>CONVENIOS </vt:lpstr>
      <vt:lpstr>CONVENIOS</vt:lpstr>
      <vt:lpstr>Comité Ambiental Comunal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TALLER DE DIAGNÓSTICO AMBIENTAL PARTICIPATIVO</dc:title>
  <dc:creator>PRISY</dc:creator>
  <cp:lastModifiedBy>adminuser</cp:lastModifiedBy>
  <cp:revision>170</cp:revision>
  <cp:lastPrinted>2013-10-30T13:29:24Z</cp:lastPrinted>
  <dcterms:created xsi:type="dcterms:W3CDTF">2013-09-10T14:47:47Z</dcterms:created>
  <dcterms:modified xsi:type="dcterms:W3CDTF">2016-03-04T13:44:57Z</dcterms:modified>
</cp:coreProperties>
</file>