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7" r:id="rId5"/>
    <p:sldId id="271" r:id="rId6"/>
    <p:sldId id="273" r:id="rId7"/>
    <p:sldId id="274" r:id="rId8"/>
    <p:sldId id="275" r:id="rId9"/>
    <p:sldId id="276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5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4E3DA0-40E8-4BC4-87AA-394EF12C4A28}" type="doc">
      <dgm:prSet loTypeId="urn:microsoft.com/office/officeart/2005/8/layout/hProcess9" loCatId="process" qsTypeId="urn:microsoft.com/office/officeart/2005/8/quickstyle/simple2" qsCatId="simple" csTypeId="urn:microsoft.com/office/officeart/2005/8/colors/accent6_2" csCatId="accent6" phldr="1"/>
      <dgm:spPr/>
    </dgm:pt>
    <dgm:pt modelId="{E38AD27D-2C4D-4C57-8AFF-60E0FD513FBA}">
      <dgm:prSet phldrT="[Texto]"/>
      <dgm:spPr/>
      <dgm:t>
        <a:bodyPr/>
        <a:lstStyle/>
        <a:p>
          <a:r>
            <a:rPr lang="es-CL" b="1" dirty="0" smtClean="0">
              <a:solidFill>
                <a:schemeClr val="tx1"/>
              </a:solidFill>
            </a:rPr>
            <a:t>Municipalidad de Perquenco</a:t>
          </a:r>
          <a:endParaRPr lang="es-CL" b="1" dirty="0">
            <a:solidFill>
              <a:schemeClr val="tx1"/>
            </a:solidFill>
          </a:endParaRPr>
        </a:p>
      </dgm:t>
    </dgm:pt>
    <dgm:pt modelId="{39D50253-4B4A-45AC-8920-C0D1FB09CC59}" type="parTrans" cxnId="{0DBDFC11-77FA-4057-9259-45F8D8D445EC}">
      <dgm:prSet/>
      <dgm:spPr/>
      <dgm:t>
        <a:bodyPr/>
        <a:lstStyle/>
        <a:p>
          <a:endParaRPr lang="es-CL"/>
        </a:p>
      </dgm:t>
    </dgm:pt>
    <dgm:pt modelId="{B1ABEC0F-B094-432D-9BDE-C9FA08E55CA9}" type="sibTrans" cxnId="{0DBDFC11-77FA-4057-9259-45F8D8D445EC}">
      <dgm:prSet/>
      <dgm:spPr/>
      <dgm:t>
        <a:bodyPr/>
        <a:lstStyle/>
        <a:p>
          <a:endParaRPr lang="es-CL"/>
        </a:p>
      </dgm:t>
    </dgm:pt>
    <dgm:pt modelId="{DE69853C-8F9B-4AA8-A6E0-27E5EE370399}">
      <dgm:prSet phldrT="[Texto]"/>
      <dgm:spPr/>
      <dgm:t>
        <a:bodyPr/>
        <a:lstStyle/>
        <a:p>
          <a:r>
            <a:rPr lang="es-CL" b="1" dirty="0" smtClean="0">
              <a:solidFill>
                <a:schemeClr val="tx1"/>
              </a:solidFill>
            </a:rPr>
            <a:t>$250.000.000</a:t>
          </a:r>
          <a:endParaRPr lang="es-CL" b="1" dirty="0">
            <a:solidFill>
              <a:schemeClr val="tx1"/>
            </a:solidFill>
          </a:endParaRPr>
        </a:p>
      </dgm:t>
    </dgm:pt>
    <dgm:pt modelId="{5CA0F60F-FB10-4F66-9B48-73F65F002CAD}" type="parTrans" cxnId="{7AD989B2-EDE1-4029-9C87-7235E14799AE}">
      <dgm:prSet/>
      <dgm:spPr/>
      <dgm:t>
        <a:bodyPr/>
        <a:lstStyle/>
        <a:p>
          <a:endParaRPr lang="es-CL"/>
        </a:p>
      </dgm:t>
    </dgm:pt>
    <dgm:pt modelId="{7FB2A809-A0C8-440F-B1A7-510BBE9001C8}" type="sibTrans" cxnId="{7AD989B2-EDE1-4029-9C87-7235E14799AE}">
      <dgm:prSet/>
      <dgm:spPr/>
      <dgm:t>
        <a:bodyPr/>
        <a:lstStyle/>
        <a:p>
          <a:endParaRPr lang="es-CL"/>
        </a:p>
      </dgm:t>
    </dgm:pt>
    <dgm:pt modelId="{5EBAB5F8-2444-402D-A213-68C8D1A99854}">
      <dgm:prSet phldrT="[Texto]"/>
      <dgm:spPr/>
      <dgm:t>
        <a:bodyPr/>
        <a:lstStyle/>
        <a:p>
          <a:r>
            <a:rPr lang="es-CL" b="1" dirty="0" smtClean="0">
              <a:solidFill>
                <a:schemeClr val="tx1"/>
              </a:solidFill>
            </a:rPr>
            <a:t>GORE</a:t>
          </a:r>
          <a:endParaRPr lang="es-CL" b="1" dirty="0">
            <a:solidFill>
              <a:schemeClr val="tx1"/>
            </a:solidFill>
          </a:endParaRPr>
        </a:p>
      </dgm:t>
    </dgm:pt>
    <dgm:pt modelId="{76FA62A6-93AE-45BB-A0EA-6263972B449B}" type="parTrans" cxnId="{32FB09A6-47EF-4D96-93B8-2E43D9B5A4DD}">
      <dgm:prSet/>
      <dgm:spPr/>
      <dgm:t>
        <a:bodyPr/>
        <a:lstStyle/>
        <a:p>
          <a:endParaRPr lang="es-CL"/>
        </a:p>
      </dgm:t>
    </dgm:pt>
    <dgm:pt modelId="{3F880938-022E-4BC9-B3FB-0412DC479393}" type="sibTrans" cxnId="{32FB09A6-47EF-4D96-93B8-2E43D9B5A4DD}">
      <dgm:prSet/>
      <dgm:spPr/>
      <dgm:t>
        <a:bodyPr/>
        <a:lstStyle/>
        <a:p>
          <a:endParaRPr lang="es-CL"/>
        </a:p>
      </dgm:t>
    </dgm:pt>
    <dgm:pt modelId="{F7B82001-AE99-428F-8C4D-FE4630ECE70C}">
      <dgm:prSet phldrT="[Texto]"/>
      <dgm:spPr/>
      <dgm:t>
        <a:bodyPr/>
        <a:lstStyle/>
        <a:p>
          <a:r>
            <a:rPr lang="es-CL" b="1" dirty="0" smtClean="0">
              <a:solidFill>
                <a:schemeClr val="tx1"/>
              </a:solidFill>
            </a:rPr>
            <a:t>FRIL</a:t>
          </a:r>
          <a:endParaRPr lang="es-CL" b="1" dirty="0">
            <a:solidFill>
              <a:schemeClr val="tx1"/>
            </a:solidFill>
          </a:endParaRPr>
        </a:p>
      </dgm:t>
    </dgm:pt>
    <dgm:pt modelId="{BB01F76D-B7F7-4407-AFC0-61871CEDD5AA}" type="parTrans" cxnId="{7EDBD353-095E-4C2E-AF93-348C1573F46A}">
      <dgm:prSet/>
      <dgm:spPr/>
      <dgm:t>
        <a:bodyPr/>
        <a:lstStyle/>
        <a:p>
          <a:endParaRPr lang="es-CL"/>
        </a:p>
      </dgm:t>
    </dgm:pt>
    <dgm:pt modelId="{17AF4261-0151-4565-B8E3-8EAE634C921F}" type="sibTrans" cxnId="{7EDBD353-095E-4C2E-AF93-348C1573F46A}">
      <dgm:prSet/>
      <dgm:spPr/>
      <dgm:t>
        <a:bodyPr/>
        <a:lstStyle/>
        <a:p>
          <a:endParaRPr lang="es-CL"/>
        </a:p>
      </dgm:t>
    </dgm:pt>
    <dgm:pt modelId="{993C2EF2-3FFA-4701-80C8-9C46D502022C}" type="pres">
      <dgm:prSet presAssocID="{8C4E3DA0-40E8-4BC4-87AA-394EF12C4A28}" presName="CompostProcess" presStyleCnt="0">
        <dgm:presLayoutVars>
          <dgm:dir/>
          <dgm:resizeHandles val="exact"/>
        </dgm:presLayoutVars>
      </dgm:prSet>
      <dgm:spPr/>
    </dgm:pt>
    <dgm:pt modelId="{40A3B878-56B2-4F9B-BDFE-BFA9961F00BE}" type="pres">
      <dgm:prSet presAssocID="{8C4E3DA0-40E8-4BC4-87AA-394EF12C4A28}" presName="arrow" presStyleLbl="bgShp" presStyleIdx="0" presStyleCnt="1"/>
      <dgm:spPr/>
    </dgm:pt>
    <dgm:pt modelId="{7C877505-8079-427D-9ED9-C54A5697F5D0}" type="pres">
      <dgm:prSet presAssocID="{8C4E3DA0-40E8-4BC4-87AA-394EF12C4A28}" presName="linearProcess" presStyleCnt="0"/>
      <dgm:spPr/>
    </dgm:pt>
    <dgm:pt modelId="{542F47A9-9D57-45DC-ABAA-1943B7ADD817}" type="pres">
      <dgm:prSet presAssocID="{E38AD27D-2C4D-4C57-8AFF-60E0FD513FBA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11FACB1-98DC-4B74-AFE8-9DB8792A1504}" type="pres">
      <dgm:prSet presAssocID="{B1ABEC0F-B094-432D-9BDE-C9FA08E55CA9}" presName="sibTrans" presStyleCnt="0"/>
      <dgm:spPr/>
    </dgm:pt>
    <dgm:pt modelId="{AFD7E5A6-3DB2-479A-A2C1-94F5E798D85B}" type="pres">
      <dgm:prSet presAssocID="{5EBAB5F8-2444-402D-A213-68C8D1A99854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ED551F1-2463-45B3-B16A-D5EE4CA4EEAA}" type="pres">
      <dgm:prSet presAssocID="{3F880938-022E-4BC9-B3FB-0412DC479393}" presName="sibTrans" presStyleCnt="0"/>
      <dgm:spPr/>
    </dgm:pt>
    <dgm:pt modelId="{A81F7BC8-943F-4FF5-8546-0D9306C3B85E}" type="pres">
      <dgm:prSet presAssocID="{F7B82001-AE99-428F-8C4D-FE4630ECE70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39A1A4C-063E-4935-8A91-9C6A345E538E}" type="pres">
      <dgm:prSet presAssocID="{17AF4261-0151-4565-B8E3-8EAE634C921F}" presName="sibTrans" presStyleCnt="0"/>
      <dgm:spPr/>
    </dgm:pt>
    <dgm:pt modelId="{8F056464-78A9-4B91-B5B4-4C3FE691EFE6}" type="pres">
      <dgm:prSet presAssocID="{DE69853C-8F9B-4AA8-A6E0-27E5EE370399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B8659A56-286C-484D-9915-4659DE706CD6}" type="presOf" srcId="{DE69853C-8F9B-4AA8-A6E0-27E5EE370399}" destId="{8F056464-78A9-4B91-B5B4-4C3FE691EFE6}" srcOrd="0" destOrd="0" presId="urn:microsoft.com/office/officeart/2005/8/layout/hProcess9"/>
    <dgm:cxn modelId="{7EDBD353-095E-4C2E-AF93-348C1573F46A}" srcId="{8C4E3DA0-40E8-4BC4-87AA-394EF12C4A28}" destId="{F7B82001-AE99-428F-8C4D-FE4630ECE70C}" srcOrd="2" destOrd="0" parTransId="{BB01F76D-B7F7-4407-AFC0-61871CEDD5AA}" sibTransId="{17AF4261-0151-4565-B8E3-8EAE634C921F}"/>
    <dgm:cxn modelId="{8DCB8193-7242-4275-BBB4-5031F5CB6F92}" type="presOf" srcId="{8C4E3DA0-40E8-4BC4-87AA-394EF12C4A28}" destId="{993C2EF2-3FFA-4701-80C8-9C46D502022C}" srcOrd="0" destOrd="0" presId="urn:microsoft.com/office/officeart/2005/8/layout/hProcess9"/>
    <dgm:cxn modelId="{7AD989B2-EDE1-4029-9C87-7235E14799AE}" srcId="{8C4E3DA0-40E8-4BC4-87AA-394EF12C4A28}" destId="{DE69853C-8F9B-4AA8-A6E0-27E5EE370399}" srcOrd="3" destOrd="0" parTransId="{5CA0F60F-FB10-4F66-9B48-73F65F002CAD}" sibTransId="{7FB2A809-A0C8-440F-B1A7-510BBE9001C8}"/>
    <dgm:cxn modelId="{A418F1FA-128D-4BAF-B1A0-5A91F831BCA1}" type="presOf" srcId="{5EBAB5F8-2444-402D-A213-68C8D1A99854}" destId="{AFD7E5A6-3DB2-479A-A2C1-94F5E798D85B}" srcOrd="0" destOrd="0" presId="urn:microsoft.com/office/officeart/2005/8/layout/hProcess9"/>
    <dgm:cxn modelId="{48BDE4A4-D770-44D1-85C2-5F99E61C67DB}" type="presOf" srcId="{F7B82001-AE99-428F-8C4D-FE4630ECE70C}" destId="{A81F7BC8-943F-4FF5-8546-0D9306C3B85E}" srcOrd="0" destOrd="0" presId="urn:microsoft.com/office/officeart/2005/8/layout/hProcess9"/>
    <dgm:cxn modelId="{32FB09A6-47EF-4D96-93B8-2E43D9B5A4DD}" srcId="{8C4E3DA0-40E8-4BC4-87AA-394EF12C4A28}" destId="{5EBAB5F8-2444-402D-A213-68C8D1A99854}" srcOrd="1" destOrd="0" parTransId="{76FA62A6-93AE-45BB-A0EA-6263972B449B}" sibTransId="{3F880938-022E-4BC9-B3FB-0412DC479393}"/>
    <dgm:cxn modelId="{1AB6F2A0-17B7-45DE-AB98-E50E34ED6E8A}" type="presOf" srcId="{E38AD27D-2C4D-4C57-8AFF-60E0FD513FBA}" destId="{542F47A9-9D57-45DC-ABAA-1943B7ADD817}" srcOrd="0" destOrd="0" presId="urn:microsoft.com/office/officeart/2005/8/layout/hProcess9"/>
    <dgm:cxn modelId="{0DBDFC11-77FA-4057-9259-45F8D8D445EC}" srcId="{8C4E3DA0-40E8-4BC4-87AA-394EF12C4A28}" destId="{E38AD27D-2C4D-4C57-8AFF-60E0FD513FBA}" srcOrd="0" destOrd="0" parTransId="{39D50253-4B4A-45AC-8920-C0D1FB09CC59}" sibTransId="{B1ABEC0F-B094-432D-9BDE-C9FA08E55CA9}"/>
    <dgm:cxn modelId="{E1C1D479-D742-4316-B77C-2FC5587F24A0}" type="presParOf" srcId="{993C2EF2-3FFA-4701-80C8-9C46D502022C}" destId="{40A3B878-56B2-4F9B-BDFE-BFA9961F00BE}" srcOrd="0" destOrd="0" presId="urn:microsoft.com/office/officeart/2005/8/layout/hProcess9"/>
    <dgm:cxn modelId="{908CAF13-095B-4B4D-83C4-A39229ADA614}" type="presParOf" srcId="{993C2EF2-3FFA-4701-80C8-9C46D502022C}" destId="{7C877505-8079-427D-9ED9-C54A5697F5D0}" srcOrd="1" destOrd="0" presId="urn:microsoft.com/office/officeart/2005/8/layout/hProcess9"/>
    <dgm:cxn modelId="{20EB2B2C-9DC9-4BE5-A3EA-1943C102FD41}" type="presParOf" srcId="{7C877505-8079-427D-9ED9-C54A5697F5D0}" destId="{542F47A9-9D57-45DC-ABAA-1943B7ADD817}" srcOrd="0" destOrd="0" presId="urn:microsoft.com/office/officeart/2005/8/layout/hProcess9"/>
    <dgm:cxn modelId="{B862D9BF-A1D9-42EC-8728-40EA8446389C}" type="presParOf" srcId="{7C877505-8079-427D-9ED9-C54A5697F5D0}" destId="{C11FACB1-98DC-4B74-AFE8-9DB8792A1504}" srcOrd="1" destOrd="0" presId="urn:microsoft.com/office/officeart/2005/8/layout/hProcess9"/>
    <dgm:cxn modelId="{6FFF82CE-10D3-4FD3-AA01-E052467673B5}" type="presParOf" srcId="{7C877505-8079-427D-9ED9-C54A5697F5D0}" destId="{AFD7E5A6-3DB2-479A-A2C1-94F5E798D85B}" srcOrd="2" destOrd="0" presId="urn:microsoft.com/office/officeart/2005/8/layout/hProcess9"/>
    <dgm:cxn modelId="{03CDEF89-3D61-4290-B562-1AD81C3885D0}" type="presParOf" srcId="{7C877505-8079-427D-9ED9-C54A5697F5D0}" destId="{1ED551F1-2463-45B3-B16A-D5EE4CA4EEAA}" srcOrd="3" destOrd="0" presId="urn:microsoft.com/office/officeart/2005/8/layout/hProcess9"/>
    <dgm:cxn modelId="{6E7A54FB-7BA0-49DE-A9C8-E501701B54EB}" type="presParOf" srcId="{7C877505-8079-427D-9ED9-C54A5697F5D0}" destId="{A81F7BC8-943F-4FF5-8546-0D9306C3B85E}" srcOrd="4" destOrd="0" presId="urn:microsoft.com/office/officeart/2005/8/layout/hProcess9"/>
    <dgm:cxn modelId="{A740AC98-7488-4AF0-9095-37EA03547B55}" type="presParOf" srcId="{7C877505-8079-427D-9ED9-C54A5697F5D0}" destId="{639A1A4C-063E-4935-8A91-9C6A345E538E}" srcOrd="5" destOrd="0" presId="urn:microsoft.com/office/officeart/2005/8/layout/hProcess9"/>
    <dgm:cxn modelId="{5F0B486B-C33C-4D25-BF51-FF8165B42FD3}" type="presParOf" srcId="{7C877505-8079-427D-9ED9-C54A5697F5D0}" destId="{8F056464-78A9-4B91-B5B4-4C3FE691EFE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948103-FB91-4B0B-AE97-F6108A7B5383}" type="doc">
      <dgm:prSet loTypeId="urn:microsoft.com/office/officeart/2005/8/layout/vList6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s-CL"/>
        </a:p>
      </dgm:t>
    </dgm:pt>
    <dgm:pt modelId="{EB6B5289-7B87-4C0C-AD39-62515B16385A}">
      <dgm:prSet phldrT="[Texto]" custT="1"/>
      <dgm:spPr/>
      <dgm:t>
        <a:bodyPr/>
        <a:lstStyle/>
        <a:p>
          <a:r>
            <a:rPr lang="es-CL" sz="2400" b="1" u="sng" dirty="0" smtClean="0">
              <a:solidFill>
                <a:schemeClr val="tx1"/>
              </a:solidFill>
            </a:rPr>
            <a:t>Construcción </a:t>
          </a:r>
        </a:p>
        <a:p>
          <a:r>
            <a:rPr lang="es-CL" sz="2400" b="1" u="sng" dirty="0" smtClean="0">
              <a:solidFill>
                <a:schemeClr val="tx1"/>
              </a:solidFill>
            </a:rPr>
            <a:t>Mejoramiento </a:t>
          </a:r>
        </a:p>
        <a:p>
          <a:r>
            <a:rPr lang="es-CL" sz="2400" b="1" u="sng" dirty="0" smtClean="0">
              <a:solidFill>
                <a:schemeClr val="tx1"/>
              </a:solidFill>
            </a:rPr>
            <a:t>Reposición</a:t>
          </a:r>
        </a:p>
        <a:p>
          <a:r>
            <a:rPr lang="es-CL" sz="2400" b="1" u="sng" dirty="0" smtClean="0">
              <a:solidFill>
                <a:schemeClr val="tx1"/>
              </a:solidFill>
            </a:rPr>
            <a:t>Conservaciones</a:t>
          </a:r>
          <a:endParaRPr lang="es-CL" sz="2400" b="1" dirty="0">
            <a:solidFill>
              <a:schemeClr val="tx1"/>
            </a:solidFill>
          </a:endParaRPr>
        </a:p>
      </dgm:t>
    </dgm:pt>
    <dgm:pt modelId="{1210A4BF-94F6-49D3-B6BA-CDC019EC3ACB}" type="parTrans" cxnId="{B90D009B-CDE9-41D0-B6E1-EBE61521E42A}">
      <dgm:prSet/>
      <dgm:spPr/>
      <dgm:t>
        <a:bodyPr/>
        <a:lstStyle/>
        <a:p>
          <a:endParaRPr lang="es-CL"/>
        </a:p>
      </dgm:t>
    </dgm:pt>
    <dgm:pt modelId="{DA9FC676-8952-42D2-AC92-16866D8665C8}" type="sibTrans" cxnId="{B90D009B-CDE9-41D0-B6E1-EBE61521E42A}">
      <dgm:prSet/>
      <dgm:spPr/>
      <dgm:t>
        <a:bodyPr/>
        <a:lstStyle/>
        <a:p>
          <a:endParaRPr lang="es-CL"/>
        </a:p>
      </dgm:t>
    </dgm:pt>
    <dgm:pt modelId="{710456EF-F227-4FAF-B27D-28CC3449A3A1}">
      <dgm:prSet phldrT="[Texto]" custT="1"/>
      <dgm:spPr/>
      <dgm:t>
        <a:bodyPr/>
        <a:lstStyle/>
        <a:p>
          <a:pPr algn="l"/>
          <a:r>
            <a:rPr lang="es-CL" sz="3600" dirty="0" smtClean="0"/>
            <a:t>Rural</a:t>
          </a:r>
          <a:endParaRPr lang="es-CL" sz="3600" dirty="0"/>
        </a:p>
      </dgm:t>
    </dgm:pt>
    <dgm:pt modelId="{770B5128-3095-4A13-BF2B-F594456292CE}" type="sibTrans" cxnId="{B670246B-61A4-4795-BB48-189428F27B43}">
      <dgm:prSet/>
      <dgm:spPr/>
      <dgm:t>
        <a:bodyPr/>
        <a:lstStyle/>
        <a:p>
          <a:endParaRPr lang="es-CL"/>
        </a:p>
      </dgm:t>
    </dgm:pt>
    <dgm:pt modelId="{D9A4056B-D10B-41A1-B201-2B80BBCBAAC9}" type="parTrans" cxnId="{B670246B-61A4-4795-BB48-189428F27B43}">
      <dgm:prSet/>
      <dgm:spPr/>
      <dgm:t>
        <a:bodyPr/>
        <a:lstStyle/>
        <a:p>
          <a:endParaRPr lang="es-CL"/>
        </a:p>
      </dgm:t>
    </dgm:pt>
    <dgm:pt modelId="{F7D8982A-D7A4-48E2-905B-C99C36C45EDE}">
      <dgm:prSet phldrT="[Texto]" custT="1"/>
      <dgm:spPr/>
      <dgm:t>
        <a:bodyPr/>
        <a:lstStyle/>
        <a:p>
          <a:pPr algn="l"/>
          <a:r>
            <a:rPr lang="es-CL" sz="3600" dirty="0" smtClean="0"/>
            <a:t>Urbano</a:t>
          </a:r>
          <a:endParaRPr lang="es-CL" sz="3600" dirty="0"/>
        </a:p>
      </dgm:t>
    </dgm:pt>
    <dgm:pt modelId="{0C4E8DEE-BAC1-4631-90DA-3FBEC8ADAF5A}" type="sibTrans" cxnId="{50580140-4059-4258-B181-B027469D0E05}">
      <dgm:prSet/>
      <dgm:spPr/>
      <dgm:t>
        <a:bodyPr/>
        <a:lstStyle/>
        <a:p>
          <a:endParaRPr lang="es-CL"/>
        </a:p>
      </dgm:t>
    </dgm:pt>
    <dgm:pt modelId="{365714EA-807D-4F39-9F50-D563C307A6B3}" type="parTrans" cxnId="{50580140-4059-4258-B181-B027469D0E05}">
      <dgm:prSet/>
      <dgm:spPr/>
      <dgm:t>
        <a:bodyPr/>
        <a:lstStyle/>
        <a:p>
          <a:endParaRPr lang="es-CL"/>
        </a:p>
      </dgm:t>
    </dgm:pt>
    <dgm:pt modelId="{BF5D4C4F-E6A0-4CF9-B705-5F21280EC503}">
      <dgm:prSet phldrT="[Texto]" custT="1"/>
      <dgm:spPr/>
      <dgm:t>
        <a:bodyPr/>
        <a:lstStyle/>
        <a:p>
          <a:pPr algn="l"/>
          <a:endParaRPr lang="es-CL" sz="3600" dirty="0"/>
        </a:p>
      </dgm:t>
    </dgm:pt>
    <dgm:pt modelId="{4CBA3A42-9872-4E7F-B050-0233EC0E5729}" type="parTrans" cxnId="{0A678981-B91A-4054-B556-1D07882CB907}">
      <dgm:prSet/>
      <dgm:spPr/>
      <dgm:t>
        <a:bodyPr/>
        <a:lstStyle/>
        <a:p>
          <a:endParaRPr lang="es-CL"/>
        </a:p>
      </dgm:t>
    </dgm:pt>
    <dgm:pt modelId="{216DFEF0-E1F9-4A8C-8D1B-894050D73F82}" type="sibTrans" cxnId="{0A678981-B91A-4054-B556-1D07882CB907}">
      <dgm:prSet/>
      <dgm:spPr/>
      <dgm:t>
        <a:bodyPr/>
        <a:lstStyle/>
        <a:p>
          <a:endParaRPr lang="es-CL"/>
        </a:p>
      </dgm:t>
    </dgm:pt>
    <dgm:pt modelId="{E2102C46-B505-47C6-B0EA-60C1882B7856}" type="pres">
      <dgm:prSet presAssocID="{16948103-FB91-4B0B-AE97-F6108A7B538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1B29FC8E-58DE-4FE9-BAEC-04890DA931AE}" type="pres">
      <dgm:prSet presAssocID="{EB6B5289-7B87-4C0C-AD39-62515B16385A}" presName="linNode" presStyleCnt="0"/>
      <dgm:spPr/>
    </dgm:pt>
    <dgm:pt modelId="{32B8048A-A3EA-4554-BDC4-F4D6AC0334AF}" type="pres">
      <dgm:prSet presAssocID="{EB6B5289-7B87-4C0C-AD39-62515B16385A}" presName="parentShp" presStyleLbl="node1" presStyleIdx="0" presStyleCnt="1" custScaleX="17003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89050BA-5A62-4636-94A9-837B3E6B80A0}" type="pres">
      <dgm:prSet presAssocID="{EB6B5289-7B87-4C0C-AD39-62515B16385A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551B1AA3-18A1-4C44-B988-1A0D2F722FE5}" type="presOf" srcId="{710456EF-F227-4FAF-B27D-28CC3449A3A1}" destId="{589050BA-5A62-4636-94A9-837B3E6B80A0}" srcOrd="0" destOrd="2" presId="urn:microsoft.com/office/officeart/2005/8/layout/vList6"/>
    <dgm:cxn modelId="{E7A10CE9-0918-45E2-86A2-3B62CCF7C5F6}" type="presOf" srcId="{16948103-FB91-4B0B-AE97-F6108A7B5383}" destId="{E2102C46-B505-47C6-B0EA-60C1882B7856}" srcOrd="0" destOrd="0" presId="urn:microsoft.com/office/officeart/2005/8/layout/vList6"/>
    <dgm:cxn modelId="{50580140-4059-4258-B181-B027469D0E05}" srcId="{EB6B5289-7B87-4C0C-AD39-62515B16385A}" destId="{F7D8982A-D7A4-48E2-905B-C99C36C45EDE}" srcOrd="1" destOrd="0" parTransId="{365714EA-807D-4F39-9F50-D563C307A6B3}" sibTransId="{0C4E8DEE-BAC1-4631-90DA-3FBEC8ADAF5A}"/>
    <dgm:cxn modelId="{B90D009B-CDE9-41D0-B6E1-EBE61521E42A}" srcId="{16948103-FB91-4B0B-AE97-F6108A7B5383}" destId="{EB6B5289-7B87-4C0C-AD39-62515B16385A}" srcOrd="0" destOrd="0" parTransId="{1210A4BF-94F6-49D3-B6BA-CDC019EC3ACB}" sibTransId="{DA9FC676-8952-42D2-AC92-16866D8665C8}"/>
    <dgm:cxn modelId="{45D813C8-4D8C-43D2-946A-ED606501C239}" type="presOf" srcId="{EB6B5289-7B87-4C0C-AD39-62515B16385A}" destId="{32B8048A-A3EA-4554-BDC4-F4D6AC0334AF}" srcOrd="0" destOrd="0" presId="urn:microsoft.com/office/officeart/2005/8/layout/vList6"/>
    <dgm:cxn modelId="{0A678981-B91A-4054-B556-1D07882CB907}" srcId="{EB6B5289-7B87-4C0C-AD39-62515B16385A}" destId="{BF5D4C4F-E6A0-4CF9-B705-5F21280EC503}" srcOrd="0" destOrd="0" parTransId="{4CBA3A42-9872-4E7F-B050-0233EC0E5729}" sibTransId="{216DFEF0-E1F9-4A8C-8D1B-894050D73F82}"/>
    <dgm:cxn modelId="{B670246B-61A4-4795-BB48-189428F27B43}" srcId="{EB6B5289-7B87-4C0C-AD39-62515B16385A}" destId="{710456EF-F227-4FAF-B27D-28CC3449A3A1}" srcOrd="2" destOrd="0" parTransId="{D9A4056B-D10B-41A1-B201-2B80BBCBAAC9}" sibTransId="{770B5128-3095-4A13-BF2B-F594456292CE}"/>
    <dgm:cxn modelId="{87C7E18D-DBE4-4EC2-810E-FA43317405B8}" type="presOf" srcId="{F7D8982A-D7A4-48E2-905B-C99C36C45EDE}" destId="{589050BA-5A62-4636-94A9-837B3E6B80A0}" srcOrd="0" destOrd="1" presId="urn:microsoft.com/office/officeart/2005/8/layout/vList6"/>
    <dgm:cxn modelId="{0A54C5BE-2F47-484C-A6A5-3A639A83B081}" type="presOf" srcId="{BF5D4C4F-E6A0-4CF9-B705-5F21280EC503}" destId="{589050BA-5A62-4636-94A9-837B3E6B80A0}" srcOrd="0" destOrd="0" presId="urn:microsoft.com/office/officeart/2005/8/layout/vList6"/>
    <dgm:cxn modelId="{0F6002E9-9796-4872-9EF9-239CD65CD7A4}" type="presParOf" srcId="{E2102C46-B505-47C6-B0EA-60C1882B7856}" destId="{1B29FC8E-58DE-4FE9-BAEC-04890DA931AE}" srcOrd="0" destOrd="0" presId="urn:microsoft.com/office/officeart/2005/8/layout/vList6"/>
    <dgm:cxn modelId="{7E9348FE-5019-4002-B60D-6DB935110CB5}" type="presParOf" srcId="{1B29FC8E-58DE-4FE9-BAEC-04890DA931AE}" destId="{32B8048A-A3EA-4554-BDC4-F4D6AC0334AF}" srcOrd="0" destOrd="0" presId="urn:microsoft.com/office/officeart/2005/8/layout/vList6"/>
    <dgm:cxn modelId="{3431D9DD-D081-41E6-ABAB-7E76819F0614}" type="presParOf" srcId="{1B29FC8E-58DE-4FE9-BAEC-04890DA931AE}" destId="{589050BA-5A62-4636-94A9-837B3E6B80A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4E3DA0-40E8-4BC4-87AA-394EF12C4A28}" type="doc">
      <dgm:prSet loTypeId="urn:microsoft.com/office/officeart/2008/layout/CircleAccentTimeline" loCatId="process" qsTypeId="urn:microsoft.com/office/officeart/2005/8/quickstyle/simple2" qsCatId="simple" csTypeId="urn:microsoft.com/office/officeart/2005/8/colors/accent6_2" csCatId="accent6" phldr="1"/>
      <dgm:spPr/>
    </dgm:pt>
    <dgm:pt modelId="{E38AD27D-2C4D-4C57-8AFF-60E0FD513FBA}">
      <dgm:prSet phldrT="[Texto]"/>
      <dgm:spPr/>
      <dgm:t>
        <a:bodyPr/>
        <a:lstStyle/>
        <a:p>
          <a:r>
            <a:rPr lang="es-CL" b="1" dirty="0" smtClean="0"/>
            <a:t>Propuesta del Sr. Alcalde</a:t>
          </a:r>
          <a:endParaRPr lang="es-CL" b="1" dirty="0"/>
        </a:p>
      </dgm:t>
    </dgm:pt>
    <dgm:pt modelId="{39D50253-4B4A-45AC-8920-C0D1FB09CC59}" type="parTrans" cxnId="{0DBDFC11-77FA-4057-9259-45F8D8D445EC}">
      <dgm:prSet/>
      <dgm:spPr/>
      <dgm:t>
        <a:bodyPr/>
        <a:lstStyle/>
        <a:p>
          <a:endParaRPr lang="es-CL"/>
        </a:p>
      </dgm:t>
    </dgm:pt>
    <dgm:pt modelId="{B1ABEC0F-B094-432D-9BDE-C9FA08E55CA9}" type="sibTrans" cxnId="{0DBDFC11-77FA-4057-9259-45F8D8D445EC}">
      <dgm:prSet/>
      <dgm:spPr/>
      <dgm:t>
        <a:bodyPr/>
        <a:lstStyle/>
        <a:p>
          <a:endParaRPr lang="es-CL"/>
        </a:p>
      </dgm:t>
    </dgm:pt>
    <dgm:pt modelId="{DE69853C-8F9B-4AA8-A6E0-27E5EE370399}">
      <dgm:prSet phldrT="[Texto]"/>
      <dgm:spPr/>
      <dgm:t>
        <a:bodyPr/>
        <a:lstStyle/>
        <a:p>
          <a:r>
            <a:rPr lang="es-CL" b="1" dirty="0" smtClean="0"/>
            <a:t>Mayor Participación Ciudadana</a:t>
          </a:r>
          <a:endParaRPr lang="es-CL" b="1" dirty="0"/>
        </a:p>
      </dgm:t>
    </dgm:pt>
    <dgm:pt modelId="{5CA0F60F-FB10-4F66-9B48-73F65F002CAD}" type="parTrans" cxnId="{7AD989B2-EDE1-4029-9C87-7235E14799AE}">
      <dgm:prSet/>
      <dgm:spPr/>
      <dgm:t>
        <a:bodyPr/>
        <a:lstStyle/>
        <a:p>
          <a:endParaRPr lang="es-CL"/>
        </a:p>
      </dgm:t>
    </dgm:pt>
    <dgm:pt modelId="{7FB2A809-A0C8-440F-B1A7-510BBE9001C8}" type="sibTrans" cxnId="{7AD989B2-EDE1-4029-9C87-7235E14799AE}">
      <dgm:prSet/>
      <dgm:spPr/>
      <dgm:t>
        <a:bodyPr/>
        <a:lstStyle/>
        <a:p>
          <a:endParaRPr lang="es-CL"/>
        </a:p>
      </dgm:t>
    </dgm:pt>
    <dgm:pt modelId="{5EBAB5F8-2444-402D-A213-68C8D1A99854}">
      <dgm:prSet phldrT="[Texto]"/>
      <dgm:spPr/>
      <dgm:t>
        <a:bodyPr/>
        <a:lstStyle/>
        <a:p>
          <a:r>
            <a:rPr lang="es-CL" b="1" dirty="0" smtClean="0"/>
            <a:t>Nueva Metodología de elección</a:t>
          </a:r>
          <a:endParaRPr lang="es-CL" b="1" dirty="0"/>
        </a:p>
      </dgm:t>
    </dgm:pt>
    <dgm:pt modelId="{76FA62A6-93AE-45BB-A0EA-6263972B449B}" type="parTrans" cxnId="{32FB09A6-47EF-4D96-93B8-2E43D9B5A4DD}">
      <dgm:prSet/>
      <dgm:spPr/>
      <dgm:t>
        <a:bodyPr/>
        <a:lstStyle/>
        <a:p>
          <a:endParaRPr lang="es-CL"/>
        </a:p>
      </dgm:t>
    </dgm:pt>
    <dgm:pt modelId="{3F880938-022E-4BC9-B3FB-0412DC479393}" type="sibTrans" cxnId="{32FB09A6-47EF-4D96-93B8-2E43D9B5A4DD}">
      <dgm:prSet/>
      <dgm:spPr/>
      <dgm:t>
        <a:bodyPr/>
        <a:lstStyle/>
        <a:p>
          <a:endParaRPr lang="es-CL"/>
        </a:p>
      </dgm:t>
    </dgm:pt>
    <dgm:pt modelId="{B3F1A6FE-3E39-4AC4-87E5-29C54D915414}">
      <dgm:prSet/>
      <dgm:spPr/>
      <dgm:t>
        <a:bodyPr/>
        <a:lstStyle/>
        <a:p>
          <a:r>
            <a:rPr lang="es-CL" b="1" dirty="0" smtClean="0"/>
            <a:t>Concejo Municipal Aprobó</a:t>
          </a:r>
          <a:endParaRPr lang="es-CL" b="1" dirty="0"/>
        </a:p>
      </dgm:t>
    </dgm:pt>
    <dgm:pt modelId="{7DC77CDF-7E2A-4824-95E7-9F1A2EFBAFEF}" type="parTrans" cxnId="{81B8D796-8A46-4B0F-A3B9-483516282781}">
      <dgm:prSet/>
      <dgm:spPr/>
      <dgm:t>
        <a:bodyPr/>
        <a:lstStyle/>
        <a:p>
          <a:endParaRPr lang="es-CL"/>
        </a:p>
      </dgm:t>
    </dgm:pt>
    <dgm:pt modelId="{73AD8AEA-FEE6-4CA9-8767-93335C8878C9}" type="sibTrans" cxnId="{81B8D796-8A46-4B0F-A3B9-483516282781}">
      <dgm:prSet/>
      <dgm:spPr/>
      <dgm:t>
        <a:bodyPr/>
        <a:lstStyle/>
        <a:p>
          <a:endParaRPr lang="es-CL"/>
        </a:p>
      </dgm:t>
    </dgm:pt>
    <dgm:pt modelId="{F6E6E83A-8BA7-4A72-BB5B-CD00899EDFDE}" type="pres">
      <dgm:prSet presAssocID="{8C4E3DA0-40E8-4BC4-87AA-394EF12C4A28}" presName="Name0" presStyleCnt="0">
        <dgm:presLayoutVars>
          <dgm:dir/>
        </dgm:presLayoutVars>
      </dgm:prSet>
      <dgm:spPr/>
    </dgm:pt>
    <dgm:pt modelId="{C29CB91F-6D8D-41EF-AD20-5F69AD178B24}" type="pres">
      <dgm:prSet presAssocID="{E38AD27D-2C4D-4C57-8AFF-60E0FD513FBA}" presName="parComposite" presStyleCnt="0"/>
      <dgm:spPr/>
    </dgm:pt>
    <dgm:pt modelId="{05E76FF3-9570-43F7-A939-07C21CE0403F}" type="pres">
      <dgm:prSet presAssocID="{E38AD27D-2C4D-4C57-8AFF-60E0FD513FBA}" presName="parBigCircle" presStyleLbl="node0" presStyleIdx="0" presStyleCnt="4"/>
      <dgm:spPr/>
    </dgm:pt>
    <dgm:pt modelId="{00E551D4-FF7F-45B3-97BE-89E520C45657}" type="pres">
      <dgm:prSet presAssocID="{E38AD27D-2C4D-4C57-8AFF-60E0FD513FBA}" presName="parTx" presStyleLbl="revTx" presStyleIdx="0" presStyleCnt="4"/>
      <dgm:spPr/>
      <dgm:t>
        <a:bodyPr/>
        <a:lstStyle/>
        <a:p>
          <a:endParaRPr lang="es-CL"/>
        </a:p>
      </dgm:t>
    </dgm:pt>
    <dgm:pt modelId="{70F6D0C5-B53B-4A3B-85EE-98B1C7D85491}" type="pres">
      <dgm:prSet presAssocID="{E38AD27D-2C4D-4C57-8AFF-60E0FD513FBA}" presName="bSpace" presStyleCnt="0"/>
      <dgm:spPr/>
    </dgm:pt>
    <dgm:pt modelId="{E23A6A5A-63CA-4A6E-BF2D-B4B3AECA42B6}" type="pres">
      <dgm:prSet presAssocID="{E38AD27D-2C4D-4C57-8AFF-60E0FD513FBA}" presName="parBackupNorm" presStyleCnt="0"/>
      <dgm:spPr/>
    </dgm:pt>
    <dgm:pt modelId="{F2416A77-02A5-41B2-8CE5-F16969BC4C08}" type="pres">
      <dgm:prSet presAssocID="{B1ABEC0F-B094-432D-9BDE-C9FA08E55CA9}" presName="parSpace" presStyleCnt="0"/>
      <dgm:spPr/>
    </dgm:pt>
    <dgm:pt modelId="{C23BCC65-572F-40CD-A784-133EB1BFE44C}" type="pres">
      <dgm:prSet presAssocID="{B3F1A6FE-3E39-4AC4-87E5-29C54D915414}" presName="parComposite" presStyleCnt="0"/>
      <dgm:spPr/>
    </dgm:pt>
    <dgm:pt modelId="{5EB5B2A6-F583-4A2D-907A-1BF36B90C9D3}" type="pres">
      <dgm:prSet presAssocID="{B3F1A6FE-3E39-4AC4-87E5-29C54D915414}" presName="parBigCircle" presStyleLbl="node0" presStyleIdx="1" presStyleCnt="4"/>
      <dgm:spPr/>
    </dgm:pt>
    <dgm:pt modelId="{00996639-BABF-4EBD-B4F3-6803181B5F3E}" type="pres">
      <dgm:prSet presAssocID="{B3F1A6FE-3E39-4AC4-87E5-29C54D915414}" presName="parTx" presStyleLbl="revTx" presStyleIdx="1" presStyleCnt="4"/>
      <dgm:spPr/>
      <dgm:t>
        <a:bodyPr/>
        <a:lstStyle/>
        <a:p>
          <a:endParaRPr lang="es-CL"/>
        </a:p>
      </dgm:t>
    </dgm:pt>
    <dgm:pt modelId="{A7E2ED1B-18ED-4BD0-8302-0F47B74496F0}" type="pres">
      <dgm:prSet presAssocID="{B3F1A6FE-3E39-4AC4-87E5-29C54D915414}" presName="bSpace" presStyleCnt="0"/>
      <dgm:spPr/>
    </dgm:pt>
    <dgm:pt modelId="{7FCCAF12-3BFB-4CB8-B8A1-B2499D98025D}" type="pres">
      <dgm:prSet presAssocID="{B3F1A6FE-3E39-4AC4-87E5-29C54D915414}" presName="parBackupNorm" presStyleCnt="0"/>
      <dgm:spPr/>
    </dgm:pt>
    <dgm:pt modelId="{2A7A6195-0366-45B9-8D9A-3B73CBAAF64B}" type="pres">
      <dgm:prSet presAssocID="{73AD8AEA-FEE6-4CA9-8767-93335C8878C9}" presName="parSpace" presStyleCnt="0"/>
      <dgm:spPr/>
    </dgm:pt>
    <dgm:pt modelId="{A88A2D72-42B2-4075-A973-6A23D63635A7}" type="pres">
      <dgm:prSet presAssocID="{5EBAB5F8-2444-402D-A213-68C8D1A99854}" presName="parComposite" presStyleCnt="0"/>
      <dgm:spPr/>
    </dgm:pt>
    <dgm:pt modelId="{971AB993-D124-40DD-9E18-7AAE475A8D79}" type="pres">
      <dgm:prSet presAssocID="{5EBAB5F8-2444-402D-A213-68C8D1A99854}" presName="parBigCircle" presStyleLbl="node0" presStyleIdx="2" presStyleCnt="4"/>
      <dgm:spPr/>
      <dgm:t>
        <a:bodyPr/>
        <a:lstStyle/>
        <a:p>
          <a:endParaRPr lang="es-CL"/>
        </a:p>
      </dgm:t>
    </dgm:pt>
    <dgm:pt modelId="{DA573039-1A57-4C6D-8EBD-D30FCB0FABA6}" type="pres">
      <dgm:prSet presAssocID="{5EBAB5F8-2444-402D-A213-68C8D1A99854}" presName="parTx" presStyleLbl="revTx" presStyleIdx="2" presStyleCnt="4"/>
      <dgm:spPr/>
      <dgm:t>
        <a:bodyPr/>
        <a:lstStyle/>
        <a:p>
          <a:endParaRPr lang="es-CL"/>
        </a:p>
      </dgm:t>
    </dgm:pt>
    <dgm:pt modelId="{22AF1B0E-2906-46DB-B908-E70D87DE3561}" type="pres">
      <dgm:prSet presAssocID="{5EBAB5F8-2444-402D-A213-68C8D1A99854}" presName="bSpace" presStyleCnt="0"/>
      <dgm:spPr/>
    </dgm:pt>
    <dgm:pt modelId="{72332475-4844-4E2E-BBAE-F2A226BE8FD8}" type="pres">
      <dgm:prSet presAssocID="{5EBAB5F8-2444-402D-A213-68C8D1A99854}" presName="parBackupNorm" presStyleCnt="0"/>
      <dgm:spPr/>
    </dgm:pt>
    <dgm:pt modelId="{F972C4F1-8976-4B3D-A79B-F88B18AF6080}" type="pres">
      <dgm:prSet presAssocID="{3F880938-022E-4BC9-B3FB-0412DC479393}" presName="parSpace" presStyleCnt="0"/>
      <dgm:spPr/>
    </dgm:pt>
    <dgm:pt modelId="{FA401E6E-E3F8-4ADD-A2A6-9DB1B05B83AB}" type="pres">
      <dgm:prSet presAssocID="{DE69853C-8F9B-4AA8-A6E0-27E5EE370399}" presName="parComposite" presStyleCnt="0"/>
      <dgm:spPr/>
    </dgm:pt>
    <dgm:pt modelId="{A6CE6738-150E-4CB6-90A0-D42537F3A108}" type="pres">
      <dgm:prSet presAssocID="{DE69853C-8F9B-4AA8-A6E0-27E5EE370399}" presName="parBigCircle" presStyleLbl="node0" presStyleIdx="3" presStyleCnt="4"/>
      <dgm:spPr/>
    </dgm:pt>
    <dgm:pt modelId="{7C8D5AF3-2114-4E5A-A2C3-DB5920106182}" type="pres">
      <dgm:prSet presAssocID="{DE69853C-8F9B-4AA8-A6E0-27E5EE370399}" presName="parTx" presStyleLbl="revTx" presStyleIdx="3" presStyleCnt="4"/>
      <dgm:spPr/>
      <dgm:t>
        <a:bodyPr/>
        <a:lstStyle/>
        <a:p>
          <a:endParaRPr lang="es-CL"/>
        </a:p>
      </dgm:t>
    </dgm:pt>
    <dgm:pt modelId="{908FA97D-B218-4070-ADB7-81C9B2A48846}" type="pres">
      <dgm:prSet presAssocID="{DE69853C-8F9B-4AA8-A6E0-27E5EE370399}" presName="bSpace" presStyleCnt="0"/>
      <dgm:spPr/>
    </dgm:pt>
    <dgm:pt modelId="{0EA579C4-0462-46A6-B23A-91A244766DA6}" type="pres">
      <dgm:prSet presAssocID="{DE69853C-8F9B-4AA8-A6E0-27E5EE370399}" presName="parBackupNorm" presStyleCnt="0"/>
      <dgm:spPr/>
    </dgm:pt>
    <dgm:pt modelId="{2E7D1FC7-AC86-4453-B752-D4955AD3D103}" type="pres">
      <dgm:prSet presAssocID="{7FB2A809-A0C8-440F-B1A7-510BBE9001C8}" presName="parSpace" presStyleCnt="0"/>
      <dgm:spPr/>
    </dgm:pt>
  </dgm:ptLst>
  <dgm:cxnLst>
    <dgm:cxn modelId="{A6121B99-5A62-4F85-8086-2AC121669D03}" type="presOf" srcId="{E38AD27D-2C4D-4C57-8AFF-60E0FD513FBA}" destId="{00E551D4-FF7F-45B3-97BE-89E520C45657}" srcOrd="0" destOrd="0" presId="urn:microsoft.com/office/officeart/2008/layout/CircleAccentTimeline"/>
    <dgm:cxn modelId="{7AD989B2-EDE1-4029-9C87-7235E14799AE}" srcId="{8C4E3DA0-40E8-4BC4-87AA-394EF12C4A28}" destId="{DE69853C-8F9B-4AA8-A6E0-27E5EE370399}" srcOrd="3" destOrd="0" parTransId="{5CA0F60F-FB10-4F66-9B48-73F65F002CAD}" sibTransId="{7FB2A809-A0C8-440F-B1A7-510BBE9001C8}"/>
    <dgm:cxn modelId="{32FB09A6-47EF-4D96-93B8-2E43D9B5A4DD}" srcId="{8C4E3DA0-40E8-4BC4-87AA-394EF12C4A28}" destId="{5EBAB5F8-2444-402D-A213-68C8D1A99854}" srcOrd="2" destOrd="0" parTransId="{76FA62A6-93AE-45BB-A0EA-6263972B449B}" sibTransId="{3F880938-022E-4BC9-B3FB-0412DC479393}"/>
    <dgm:cxn modelId="{81B8D796-8A46-4B0F-A3B9-483516282781}" srcId="{8C4E3DA0-40E8-4BC4-87AA-394EF12C4A28}" destId="{B3F1A6FE-3E39-4AC4-87E5-29C54D915414}" srcOrd="1" destOrd="0" parTransId="{7DC77CDF-7E2A-4824-95E7-9F1A2EFBAFEF}" sibTransId="{73AD8AEA-FEE6-4CA9-8767-93335C8878C9}"/>
    <dgm:cxn modelId="{E3FF58E2-75DB-4E20-8CE1-11CAE68F0901}" type="presOf" srcId="{5EBAB5F8-2444-402D-A213-68C8D1A99854}" destId="{DA573039-1A57-4C6D-8EBD-D30FCB0FABA6}" srcOrd="0" destOrd="0" presId="urn:microsoft.com/office/officeart/2008/layout/CircleAccentTimeline"/>
    <dgm:cxn modelId="{CD57811E-1E80-4E64-813B-304AC97D4679}" type="presOf" srcId="{B3F1A6FE-3E39-4AC4-87E5-29C54D915414}" destId="{00996639-BABF-4EBD-B4F3-6803181B5F3E}" srcOrd="0" destOrd="0" presId="urn:microsoft.com/office/officeart/2008/layout/CircleAccentTimeline"/>
    <dgm:cxn modelId="{0A601A52-50A7-4926-BFA3-B01A2D6A46F8}" type="presOf" srcId="{8C4E3DA0-40E8-4BC4-87AA-394EF12C4A28}" destId="{F6E6E83A-8BA7-4A72-BB5B-CD00899EDFDE}" srcOrd="0" destOrd="0" presId="urn:microsoft.com/office/officeart/2008/layout/CircleAccentTimeline"/>
    <dgm:cxn modelId="{0DBDFC11-77FA-4057-9259-45F8D8D445EC}" srcId="{8C4E3DA0-40E8-4BC4-87AA-394EF12C4A28}" destId="{E38AD27D-2C4D-4C57-8AFF-60E0FD513FBA}" srcOrd="0" destOrd="0" parTransId="{39D50253-4B4A-45AC-8920-C0D1FB09CC59}" sibTransId="{B1ABEC0F-B094-432D-9BDE-C9FA08E55CA9}"/>
    <dgm:cxn modelId="{B8B3C1E8-B128-47B7-95BD-2164242972AE}" type="presOf" srcId="{DE69853C-8F9B-4AA8-A6E0-27E5EE370399}" destId="{7C8D5AF3-2114-4E5A-A2C3-DB5920106182}" srcOrd="0" destOrd="0" presId="urn:microsoft.com/office/officeart/2008/layout/CircleAccentTimeline"/>
    <dgm:cxn modelId="{3000467F-4A16-41FE-9185-5E81DE51D624}" type="presParOf" srcId="{F6E6E83A-8BA7-4A72-BB5B-CD00899EDFDE}" destId="{C29CB91F-6D8D-41EF-AD20-5F69AD178B24}" srcOrd="0" destOrd="0" presId="urn:microsoft.com/office/officeart/2008/layout/CircleAccentTimeline"/>
    <dgm:cxn modelId="{4DC540F2-E896-4DDB-BCF8-BD459F0B1CDA}" type="presParOf" srcId="{C29CB91F-6D8D-41EF-AD20-5F69AD178B24}" destId="{05E76FF3-9570-43F7-A939-07C21CE0403F}" srcOrd="0" destOrd="0" presId="urn:microsoft.com/office/officeart/2008/layout/CircleAccentTimeline"/>
    <dgm:cxn modelId="{7991AE50-C824-4442-9BBC-8DA2AB18BB7B}" type="presParOf" srcId="{C29CB91F-6D8D-41EF-AD20-5F69AD178B24}" destId="{00E551D4-FF7F-45B3-97BE-89E520C45657}" srcOrd="1" destOrd="0" presId="urn:microsoft.com/office/officeart/2008/layout/CircleAccentTimeline"/>
    <dgm:cxn modelId="{5CFF911B-6055-4C4F-A969-A48897A0027F}" type="presParOf" srcId="{C29CB91F-6D8D-41EF-AD20-5F69AD178B24}" destId="{70F6D0C5-B53B-4A3B-85EE-98B1C7D85491}" srcOrd="2" destOrd="0" presId="urn:microsoft.com/office/officeart/2008/layout/CircleAccentTimeline"/>
    <dgm:cxn modelId="{8C22635E-BEE6-4E69-B77D-DE9FDEBCF86C}" type="presParOf" srcId="{F6E6E83A-8BA7-4A72-BB5B-CD00899EDFDE}" destId="{E23A6A5A-63CA-4A6E-BF2D-B4B3AECA42B6}" srcOrd="1" destOrd="0" presId="urn:microsoft.com/office/officeart/2008/layout/CircleAccentTimeline"/>
    <dgm:cxn modelId="{0ED71C56-B448-4EDB-AE8F-746171880D29}" type="presParOf" srcId="{F6E6E83A-8BA7-4A72-BB5B-CD00899EDFDE}" destId="{F2416A77-02A5-41B2-8CE5-F16969BC4C08}" srcOrd="2" destOrd="0" presId="urn:microsoft.com/office/officeart/2008/layout/CircleAccentTimeline"/>
    <dgm:cxn modelId="{54BAFD92-C7F9-4BA7-B0E4-C16838BEBA62}" type="presParOf" srcId="{F6E6E83A-8BA7-4A72-BB5B-CD00899EDFDE}" destId="{C23BCC65-572F-40CD-A784-133EB1BFE44C}" srcOrd="3" destOrd="0" presId="urn:microsoft.com/office/officeart/2008/layout/CircleAccentTimeline"/>
    <dgm:cxn modelId="{742517E2-6197-4EE8-9478-9328A3F11768}" type="presParOf" srcId="{C23BCC65-572F-40CD-A784-133EB1BFE44C}" destId="{5EB5B2A6-F583-4A2D-907A-1BF36B90C9D3}" srcOrd="0" destOrd="0" presId="urn:microsoft.com/office/officeart/2008/layout/CircleAccentTimeline"/>
    <dgm:cxn modelId="{3BA32701-9663-4FB1-9C63-48F39E5AA950}" type="presParOf" srcId="{C23BCC65-572F-40CD-A784-133EB1BFE44C}" destId="{00996639-BABF-4EBD-B4F3-6803181B5F3E}" srcOrd="1" destOrd="0" presId="urn:microsoft.com/office/officeart/2008/layout/CircleAccentTimeline"/>
    <dgm:cxn modelId="{9860D5AF-430E-4F11-B7E9-12C280B56276}" type="presParOf" srcId="{C23BCC65-572F-40CD-A784-133EB1BFE44C}" destId="{A7E2ED1B-18ED-4BD0-8302-0F47B74496F0}" srcOrd="2" destOrd="0" presId="urn:microsoft.com/office/officeart/2008/layout/CircleAccentTimeline"/>
    <dgm:cxn modelId="{F0669D97-32EB-420B-A81F-1473FA406FAC}" type="presParOf" srcId="{F6E6E83A-8BA7-4A72-BB5B-CD00899EDFDE}" destId="{7FCCAF12-3BFB-4CB8-B8A1-B2499D98025D}" srcOrd="4" destOrd="0" presId="urn:microsoft.com/office/officeart/2008/layout/CircleAccentTimeline"/>
    <dgm:cxn modelId="{394306DC-06CC-4033-817C-007B5DCF8B90}" type="presParOf" srcId="{F6E6E83A-8BA7-4A72-BB5B-CD00899EDFDE}" destId="{2A7A6195-0366-45B9-8D9A-3B73CBAAF64B}" srcOrd="5" destOrd="0" presId="urn:microsoft.com/office/officeart/2008/layout/CircleAccentTimeline"/>
    <dgm:cxn modelId="{A01E14BC-CD39-4BC4-9CF3-BC582945BC9B}" type="presParOf" srcId="{F6E6E83A-8BA7-4A72-BB5B-CD00899EDFDE}" destId="{A88A2D72-42B2-4075-A973-6A23D63635A7}" srcOrd="6" destOrd="0" presId="urn:microsoft.com/office/officeart/2008/layout/CircleAccentTimeline"/>
    <dgm:cxn modelId="{202F74EB-E40E-4184-B6AA-92A35CFBD6F5}" type="presParOf" srcId="{A88A2D72-42B2-4075-A973-6A23D63635A7}" destId="{971AB993-D124-40DD-9E18-7AAE475A8D79}" srcOrd="0" destOrd="0" presId="urn:microsoft.com/office/officeart/2008/layout/CircleAccentTimeline"/>
    <dgm:cxn modelId="{CA800F20-8137-4510-98D6-6545E816C0E6}" type="presParOf" srcId="{A88A2D72-42B2-4075-A973-6A23D63635A7}" destId="{DA573039-1A57-4C6D-8EBD-D30FCB0FABA6}" srcOrd="1" destOrd="0" presId="urn:microsoft.com/office/officeart/2008/layout/CircleAccentTimeline"/>
    <dgm:cxn modelId="{431F2DC1-9A4C-4368-B465-BC1162572D37}" type="presParOf" srcId="{A88A2D72-42B2-4075-A973-6A23D63635A7}" destId="{22AF1B0E-2906-46DB-B908-E70D87DE3561}" srcOrd="2" destOrd="0" presId="urn:microsoft.com/office/officeart/2008/layout/CircleAccentTimeline"/>
    <dgm:cxn modelId="{396A6345-BE0F-4AB0-9985-61BB3F9F0663}" type="presParOf" srcId="{F6E6E83A-8BA7-4A72-BB5B-CD00899EDFDE}" destId="{72332475-4844-4E2E-BBAE-F2A226BE8FD8}" srcOrd="7" destOrd="0" presId="urn:microsoft.com/office/officeart/2008/layout/CircleAccentTimeline"/>
    <dgm:cxn modelId="{587013A5-2CFB-4F55-8E17-81DF9615E02C}" type="presParOf" srcId="{F6E6E83A-8BA7-4A72-BB5B-CD00899EDFDE}" destId="{F972C4F1-8976-4B3D-A79B-F88B18AF6080}" srcOrd="8" destOrd="0" presId="urn:microsoft.com/office/officeart/2008/layout/CircleAccentTimeline"/>
    <dgm:cxn modelId="{C435485B-67D0-43CC-920C-B69C76BFD246}" type="presParOf" srcId="{F6E6E83A-8BA7-4A72-BB5B-CD00899EDFDE}" destId="{FA401E6E-E3F8-4ADD-A2A6-9DB1B05B83AB}" srcOrd="9" destOrd="0" presId="urn:microsoft.com/office/officeart/2008/layout/CircleAccentTimeline"/>
    <dgm:cxn modelId="{C199AACE-9103-4DD6-9E02-0EE9509156C8}" type="presParOf" srcId="{FA401E6E-E3F8-4ADD-A2A6-9DB1B05B83AB}" destId="{A6CE6738-150E-4CB6-90A0-D42537F3A108}" srcOrd="0" destOrd="0" presId="urn:microsoft.com/office/officeart/2008/layout/CircleAccentTimeline"/>
    <dgm:cxn modelId="{F3796727-7199-4120-83CA-61BFE2FEA5C9}" type="presParOf" srcId="{FA401E6E-E3F8-4ADD-A2A6-9DB1B05B83AB}" destId="{7C8D5AF3-2114-4E5A-A2C3-DB5920106182}" srcOrd="1" destOrd="0" presId="urn:microsoft.com/office/officeart/2008/layout/CircleAccentTimeline"/>
    <dgm:cxn modelId="{E7271A9F-E08C-4FBC-A4F8-06F5B9666B60}" type="presParOf" srcId="{FA401E6E-E3F8-4ADD-A2A6-9DB1B05B83AB}" destId="{908FA97D-B218-4070-ADB7-81C9B2A48846}" srcOrd="2" destOrd="0" presId="urn:microsoft.com/office/officeart/2008/layout/CircleAccentTimeline"/>
    <dgm:cxn modelId="{F5EDA836-AF33-4245-A758-BBDD11B67185}" type="presParOf" srcId="{F6E6E83A-8BA7-4A72-BB5B-CD00899EDFDE}" destId="{0EA579C4-0462-46A6-B23A-91A244766DA6}" srcOrd="10" destOrd="0" presId="urn:microsoft.com/office/officeart/2008/layout/CircleAccentTimeline"/>
    <dgm:cxn modelId="{AA8D5722-32B2-4C6A-9794-65DC61605E7A}" type="presParOf" srcId="{F6E6E83A-8BA7-4A72-BB5B-CD00899EDFDE}" destId="{2E7D1FC7-AC86-4453-B752-D4955AD3D103}" srcOrd="11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872E03-CC5D-4ED3-878C-38FF78D939D5}" type="doc">
      <dgm:prSet loTypeId="urn:microsoft.com/office/officeart/2005/8/layout/equation1" loCatId="relationship" qsTypeId="urn:microsoft.com/office/officeart/2005/8/quickstyle/simple1" qsCatId="simple" csTypeId="urn:microsoft.com/office/officeart/2005/8/colors/accent6_2" csCatId="accent6" phldr="1"/>
      <dgm:spPr/>
    </dgm:pt>
    <dgm:pt modelId="{0C00B1E7-FA79-4281-A63E-B9CE9C982D37}">
      <dgm:prSet phldrT="[Texto]" custT="1"/>
      <dgm:spPr/>
      <dgm:t>
        <a:bodyPr/>
        <a:lstStyle/>
        <a:p>
          <a:r>
            <a:rPr lang="es-CL" sz="6600" dirty="0" smtClean="0">
              <a:solidFill>
                <a:schemeClr val="tx1"/>
              </a:solidFill>
            </a:rPr>
            <a:t>$</a:t>
          </a:r>
          <a:endParaRPr lang="es-CL" sz="1800" dirty="0">
            <a:solidFill>
              <a:schemeClr val="tx1"/>
            </a:solidFill>
          </a:endParaRPr>
        </a:p>
      </dgm:t>
    </dgm:pt>
    <dgm:pt modelId="{C064A217-0961-4F27-85FF-26162DD72FD6}" type="parTrans" cxnId="{B0271E21-612D-4293-8412-6334512F93D0}">
      <dgm:prSet/>
      <dgm:spPr/>
      <dgm:t>
        <a:bodyPr/>
        <a:lstStyle/>
        <a:p>
          <a:endParaRPr lang="es-CL"/>
        </a:p>
      </dgm:t>
    </dgm:pt>
    <dgm:pt modelId="{7611C3FF-65E8-4C19-96A3-96BE56085B41}" type="sibTrans" cxnId="{B0271E21-612D-4293-8412-6334512F93D0}">
      <dgm:prSet/>
      <dgm:spPr/>
      <dgm:t>
        <a:bodyPr/>
        <a:lstStyle/>
        <a:p>
          <a:endParaRPr lang="es-CL"/>
        </a:p>
      </dgm:t>
    </dgm:pt>
    <dgm:pt modelId="{3301D05C-1694-46CD-A014-5F2B223D8628}">
      <dgm:prSet phldrT="[Texto]"/>
      <dgm:spPr/>
      <dgm:t>
        <a:bodyPr/>
        <a:lstStyle/>
        <a:p>
          <a:r>
            <a:rPr lang="es-CL" b="1" dirty="0" smtClean="0">
              <a:solidFill>
                <a:schemeClr val="tx1"/>
              </a:solidFill>
            </a:rPr>
            <a:t>Mayor</a:t>
          </a:r>
          <a:br>
            <a:rPr lang="es-CL" b="1" dirty="0" smtClean="0">
              <a:solidFill>
                <a:schemeClr val="tx1"/>
              </a:solidFill>
            </a:rPr>
          </a:br>
          <a:r>
            <a:rPr lang="es-CL" b="1" dirty="0" smtClean="0">
              <a:solidFill>
                <a:schemeClr val="tx1"/>
              </a:solidFill>
            </a:rPr>
            <a:t>Participación Ciudadana</a:t>
          </a:r>
          <a:endParaRPr lang="es-CL" b="1" dirty="0">
            <a:solidFill>
              <a:schemeClr val="tx1"/>
            </a:solidFill>
          </a:endParaRPr>
        </a:p>
      </dgm:t>
    </dgm:pt>
    <dgm:pt modelId="{0A246664-1E12-4699-9BC6-4AB355FCD6C1}" type="parTrans" cxnId="{AE28526C-502A-4864-99C0-1F7E2FC4D53E}">
      <dgm:prSet/>
      <dgm:spPr/>
      <dgm:t>
        <a:bodyPr/>
        <a:lstStyle/>
        <a:p>
          <a:endParaRPr lang="es-CL"/>
        </a:p>
      </dgm:t>
    </dgm:pt>
    <dgm:pt modelId="{2AB894B5-7B56-47E0-93EC-7F75873CD4D9}" type="sibTrans" cxnId="{AE28526C-502A-4864-99C0-1F7E2FC4D53E}">
      <dgm:prSet/>
      <dgm:spPr/>
      <dgm:t>
        <a:bodyPr/>
        <a:lstStyle/>
        <a:p>
          <a:endParaRPr lang="es-CL"/>
        </a:p>
      </dgm:t>
    </dgm:pt>
    <dgm:pt modelId="{50D98D77-64EA-4F73-B02A-8C219CDB4618}">
      <dgm:prSet phldrT="[Texto]"/>
      <dgm:spPr/>
      <dgm:t>
        <a:bodyPr/>
        <a:lstStyle/>
        <a:p>
          <a:r>
            <a:rPr lang="es-CL" b="1" dirty="0" smtClean="0">
              <a:solidFill>
                <a:schemeClr val="tx1"/>
              </a:solidFill>
            </a:rPr>
            <a:t>Encontrar las Verdaderas Necesidades de la Comuna</a:t>
          </a:r>
          <a:endParaRPr lang="es-CL" b="1" dirty="0">
            <a:solidFill>
              <a:schemeClr val="tx1"/>
            </a:solidFill>
          </a:endParaRPr>
        </a:p>
      </dgm:t>
    </dgm:pt>
    <dgm:pt modelId="{36D7C98C-28ED-4AE1-B35D-E99B379C64FD}" type="parTrans" cxnId="{DBB2460C-6EA0-4D81-9EA6-BEB592C8E226}">
      <dgm:prSet/>
      <dgm:spPr/>
      <dgm:t>
        <a:bodyPr/>
        <a:lstStyle/>
        <a:p>
          <a:endParaRPr lang="es-CL"/>
        </a:p>
      </dgm:t>
    </dgm:pt>
    <dgm:pt modelId="{4503825A-8D03-404F-A415-2AFC6E39D9A8}" type="sibTrans" cxnId="{DBB2460C-6EA0-4D81-9EA6-BEB592C8E226}">
      <dgm:prSet/>
      <dgm:spPr/>
      <dgm:t>
        <a:bodyPr/>
        <a:lstStyle/>
        <a:p>
          <a:endParaRPr lang="es-CL"/>
        </a:p>
      </dgm:t>
    </dgm:pt>
    <dgm:pt modelId="{E771A312-96C0-4423-ACCA-07D786BB88D9}" type="pres">
      <dgm:prSet presAssocID="{EA872E03-CC5D-4ED3-878C-38FF78D939D5}" presName="linearFlow" presStyleCnt="0">
        <dgm:presLayoutVars>
          <dgm:dir/>
          <dgm:resizeHandles val="exact"/>
        </dgm:presLayoutVars>
      </dgm:prSet>
      <dgm:spPr/>
    </dgm:pt>
    <dgm:pt modelId="{6967FF2F-5DA5-4C53-BE82-EE43FD6553D0}" type="pres">
      <dgm:prSet presAssocID="{0C00B1E7-FA79-4281-A63E-B9CE9C982D3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6F2A7E1-A60B-4AF9-9003-CE4B8A632A15}" type="pres">
      <dgm:prSet presAssocID="{7611C3FF-65E8-4C19-96A3-96BE56085B41}" presName="spacerL" presStyleCnt="0"/>
      <dgm:spPr/>
    </dgm:pt>
    <dgm:pt modelId="{490ADE29-14E8-4552-8A77-865FCC8B93BC}" type="pres">
      <dgm:prSet presAssocID="{7611C3FF-65E8-4C19-96A3-96BE56085B41}" presName="sibTrans" presStyleLbl="sibTrans2D1" presStyleIdx="0" presStyleCnt="2"/>
      <dgm:spPr/>
      <dgm:t>
        <a:bodyPr/>
        <a:lstStyle/>
        <a:p>
          <a:endParaRPr lang="es-CL"/>
        </a:p>
      </dgm:t>
    </dgm:pt>
    <dgm:pt modelId="{143F4646-DB57-469A-87D3-8D88F7C0DD47}" type="pres">
      <dgm:prSet presAssocID="{7611C3FF-65E8-4C19-96A3-96BE56085B41}" presName="spacerR" presStyleCnt="0"/>
      <dgm:spPr/>
    </dgm:pt>
    <dgm:pt modelId="{9A3E7BFD-21B8-46C8-8C35-4F07BEF08D29}" type="pres">
      <dgm:prSet presAssocID="{3301D05C-1694-46CD-A014-5F2B223D862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E046E0A-05CA-4640-9919-63C0BA166AEF}" type="pres">
      <dgm:prSet presAssocID="{2AB894B5-7B56-47E0-93EC-7F75873CD4D9}" presName="spacerL" presStyleCnt="0"/>
      <dgm:spPr/>
    </dgm:pt>
    <dgm:pt modelId="{8275787F-E2F6-4A87-8C3F-08F6D3E8C74E}" type="pres">
      <dgm:prSet presAssocID="{2AB894B5-7B56-47E0-93EC-7F75873CD4D9}" presName="sibTrans" presStyleLbl="sibTrans2D1" presStyleIdx="1" presStyleCnt="2"/>
      <dgm:spPr/>
      <dgm:t>
        <a:bodyPr/>
        <a:lstStyle/>
        <a:p>
          <a:endParaRPr lang="es-CL"/>
        </a:p>
      </dgm:t>
    </dgm:pt>
    <dgm:pt modelId="{465C04B9-7927-4827-AD92-7C627912F8FB}" type="pres">
      <dgm:prSet presAssocID="{2AB894B5-7B56-47E0-93EC-7F75873CD4D9}" presName="spacerR" presStyleCnt="0"/>
      <dgm:spPr/>
    </dgm:pt>
    <dgm:pt modelId="{F9C42A1C-C139-4ED7-B3A3-9AD9D8B1465C}" type="pres">
      <dgm:prSet presAssocID="{50D98D77-64EA-4F73-B02A-8C219CDB461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AE28526C-502A-4864-99C0-1F7E2FC4D53E}" srcId="{EA872E03-CC5D-4ED3-878C-38FF78D939D5}" destId="{3301D05C-1694-46CD-A014-5F2B223D8628}" srcOrd="1" destOrd="0" parTransId="{0A246664-1E12-4699-9BC6-4AB355FCD6C1}" sibTransId="{2AB894B5-7B56-47E0-93EC-7F75873CD4D9}"/>
    <dgm:cxn modelId="{F8F98E48-9D37-4D29-BE3D-0D39532CF103}" type="presOf" srcId="{50D98D77-64EA-4F73-B02A-8C219CDB4618}" destId="{F9C42A1C-C139-4ED7-B3A3-9AD9D8B1465C}" srcOrd="0" destOrd="0" presId="urn:microsoft.com/office/officeart/2005/8/layout/equation1"/>
    <dgm:cxn modelId="{B0271E21-612D-4293-8412-6334512F93D0}" srcId="{EA872E03-CC5D-4ED3-878C-38FF78D939D5}" destId="{0C00B1E7-FA79-4281-A63E-B9CE9C982D37}" srcOrd="0" destOrd="0" parTransId="{C064A217-0961-4F27-85FF-26162DD72FD6}" sibTransId="{7611C3FF-65E8-4C19-96A3-96BE56085B41}"/>
    <dgm:cxn modelId="{9043328A-7AE3-4BF9-8EB9-E72AD4EC471D}" type="presOf" srcId="{7611C3FF-65E8-4C19-96A3-96BE56085B41}" destId="{490ADE29-14E8-4552-8A77-865FCC8B93BC}" srcOrd="0" destOrd="0" presId="urn:microsoft.com/office/officeart/2005/8/layout/equation1"/>
    <dgm:cxn modelId="{F3B964D8-6708-438C-A08C-381DEF4B781F}" type="presOf" srcId="{2AB894B5-7B56-47E0-93EC-7F75873CD4D9}" destId="{8275787F-E2F6-4A87-8C3F-08F6D3E8C74E}" srcOrd="0" destOrd="0" presId="urn:microsoft.com/office/officeart/2005/8/layout/equation1"/>
    <dgm:cxn modelId="{B5312EFD-0C6E-4B20-9FA9-A73E79DC2F72}" type="presOf" srcId="{EA872E03-CC5D-4ED3-878C-38FF78D939D5}" destId="{E771A312-96C0-4423-ACCA-07D786BB88D9}" srcOrd="0" destOrd="0" presId="urn:microsoft.com/office/officeart/2005/8/layout/equation1"/>
    <dgm:cxn modelId="{0C1EA1C7-F2D1-444C-B124-DC58646E6A00}" type="presOf" srcId="{0C00B1E7-FA79-4281-A63E-B9CE9C982D37}" destId="{6967FF2F-5DA5-4C53-BE82-EE43FD6553D0}" srcOrd="0" destOrd="0" presId="urn:microsoft.com/office/officeart/2005/8/layout/equation1"/>
    <dgm:cxn modelId="{DBB2460C-6EA0-4D81-9EA6-BEB592C8E226}" srcId="{EA872E03-CC5D-4ED3-878C-38FF78D939D5}" destId="{50D98D77-64EA-4F73-B02A-8C219CDB4618}" srcOrd="2" destOrd="0" parTransId="{36D7C98C-28ED-4AE1-B35D-E99B379C64FD}" sibTransId="{4503825A-8D03-404F-A415-2AFC6E39D9A8}"/>
    <dgm:cxn modelId="{94E35B71-3603-44AF-80F0-FA965A6C6C73}" type="presOf" srcId="{3301D05C-1694-46CD-A014-5F2B223D8628}" destId="{9A3E7BFD-21B8-46C8-8C35-4F07BEF08D29}" srcOrd="0" destOrd="0" presId="urn:microsoft.com/office/officeart/2005/8/layout/equation1"/>
    <dgm:cxn modelId="{8232B336-EEF9-4325-9854-E675F087C9B3}" type="presParOf" srcId="{E771A312-96C0-4423-ACCA-07D786BB88D9}" destId="{6967FF2F-5DA5-4C53-BE82-EE43FD6553D0}" srcOrd="0" destOrd="0" presId="urn:microsoft.com/office/officeart/2005/8/layout/equation1"/>
    <dgm:cxn modelId="{31CF14BD-56BA-4A40-B2CF-B7F6BFB4B55B}" type="presParOf" srcId="{E771A312-96C0-4423-ACCA-07D786BB88D9}" destId="{66F2A7E1-A60B-4AF9-9003-CE4B8A632A15}" srcOrd="1" destOrd="0" presId="urn:microsoft.com/office/officeart/2005/8/layout/equation1"/>
    <dgm:cxn modelId="{A4B4BB17-0420-40F3-ABCB-62E70A878F59}" type="presParOf" srcId="{E771A312-96C0-4423-ACCA-07D786BB88D9}" destId="{490ADE29-14E8-4552-8A77-865FCC8B93BC}" srcOrd="2" destOrd="0" presId="urn:microsoft.com/office/officeart/2005/8/layout/equation1"/>
    <dgm:cxn modelId="{E55DBA25-6C70-4A5B-B018-7233E90CF7E4}" type="presParOf" srcId="{E771A312-96C0-4423-ACCA-07D786BB88D9}" destId="{143F4646-DB57-469A-87D3-8D88F7C0DD47}" srcOrd="3" destOrd="0" presId="urn:microsoft.com/office/officeart/2005/8/layout/equation1"/>
    <dgm:cxn modelId="{4793C08B-60B0-4978-B921-8B3F525F79B8}" type="presParOf" srcId="{E771A312-96C0-4423-ACCA-07D786BB88D9}" destId="{9A3E7BFD-21B8-46C8-8C35-4F07BEF08D29}" srcOrd="4" destOrd="0" presId="urn:microsoft.com/office/officeart/2005/8/layout/equation1"/>
    <dgm:cxn modelId="{5E3E22E5-767D-4E7A-8842-E3E6FAC0AE9A}" type="presParOf" srcId="{E771A312-96C0-4423-ACCA-07D786BB88D9}" destId="{5E046E0A-05CA-4640-9919-63C0BA166AEF}" srcOrd="5" destOrd="0" presId="urn:microsoft.com/office/officeart/2005/8/layout/equation1"/>
    <dgm:cxn modelId="{1497B139-917B-4F5D-AE22-09F67D6D41E7}" type="presParOf" srcId="{E771A312-96C0-4423-ACCA-07D786BB88D9}" destId="{8275787F-E2F6-4A87-8C3F-08F6D3E8C74E}" srcOrd="6" destOrd="0" presId="urn:microsoft.com/office/officeart/2005/8/layout/equation1"/>
    <dgm:cxn modelId="{C26D02CF-BA8C-4491-B9D8-19AA64FF70C9}" type="presParOf" srcId="{E771A312-96C0-4423-ACCA-07D786BB88D9}" destId="{465C04B9-7927-4827-AD92-7C627912F8FB}" srcOrd="7" destOrd="0" presId="urn:microsoft.com/office/officeart/2005/8/layout/equation1"/>
    <dgm:cxn modelId="{A9AD2D55-F500-41CB-8A7B-D99FC32D4989}" type="presParOf" srcId="{E771A312-96C0-4423-ACCA-07D786BB88D9}" destId="{F9C42A1C-C139-4ED7-B3A3-9AD9D8B1465C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3B878-56B2-4F9B-BDFE-BFA9961F00BE}">
      <dsp:nvSpPr>
        <dsp:cNvPr id="0" name=""/>
        <dsp:cNvSpPr/>
      </dsp:nvSpPr>
      <dsp:spPr>
        <a:xfrm>
          <a:off x="552635" y="0"/>
          <a:ext cx="6263208" cy="4064000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2F47A9-9D57-45DC-ABAA-1943B7ADD817}">
      <dsp:nvSpPr>
        <dsp:cNvPr id="0" name=""/>
        <dsp:cNvSpPr/>
      </dsp:nvSpPr>
      <dsp:spPr>
        <a:xfrm>
          <a:off x="3687" y="1219199"/>
          <a:ext cx="1773760" cy="1625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b="1" kern="1200" dirty="0" smtClean="0">
              <a:solidFill>
                <a:schemeClr val="tx1"/>
              </a:solidFill>
            </a:rPr>
            <a:t>Municipalidad de Perquenco</a:t>
          </a:r>
          <a:endParaRPr lang="es-CL" sz="1900" b="1" kern="1200" dirty="0">
            <a:solidFill>
              <a:schemeClr val="tx1"/>
            </a:solidFill>
          </a:endParaRPr>
        </a:p>
      </dsp:txBody>
      <dsp:txXfrm>
        <a:off x="83042" y="1298554"/>
        <a:ext cx="1615050" cy="1466890"/>
      </dsp:txXfrm>
    </dsp:sp>
    <dsp:sp modelId="{AFD7E5A6-3DB2-479A-A2C1-94F5E798D85B}">
      <dsp:nvSpPr>
        <dsp:cNvPr id="0" name=""/>
        <dsp:cNvSpPr/>
      </dsp:nvSpPr>
      <dsp:spPr>
        <a:xfrm>
          <a:off x="1866135" y="1219199"/>
          <a:ext cx="1773760" cy="1625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b="1" kern="1200" dirty="0" smtClean="0">
              <a:solidFill>
                <a:schemeClr val="tx1"/>
              </a:solidFill>
            </a:rPr>
            <a:t>GORE</a:t>
          </a:r>
          <a:endParaRPr lang="es-CL" sz="1900" b="1" kern="1200" dirty="0">
            <a:solidFill>
              <a:schemeClr val="tx1"/>
            </a:solidFill>
          </a:endParaRPr>
        </a:p>
      </dsp:txBody>
      <dsp:txXfrm>
        <a:off x="1945490" y="1298554"/>
        <a:ext cx="1615050" cy="1466890"/>
      </dsp:txXfrm>
    </dsp:sp>
    <dsp:sp modelId="{A81F7BC8-943F-4FF5-8546-0D9306C3B85E}">
      <dsp:nvSpPr>
        <dsp:cNvPr id="0" name=""/>
        <dsp:cNvSpPr/>
      </dsp:nvSpPr>
      <dsp:spPr>
        <a:xfrm>
          <a:off x="3728584" y="1219199"/>
          <a:ext cx="1773760" cy="1625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b="1" kern="1200" dirty="0" smtClean="0">
              <a:solidFill>
                <a:schemeClr val="tx1"/>
              </a:solidFill>
            </a:rPr>
            <a:t>FRIL</a:t>
          </a:r>
          <a:endParaRPr lang="es-CL" sz="1900" b="1" kern="1200" dirty="0">
            <a:solidFill>
              <a:schemeClr val="tx1"/>
            </a:solidFill>
          </a:endParaRPr>
        </a:p>
      </dsp:txBody>
      <dsp:txXfrm>
        <a:off x="3807939" y="1298554"/>
        <a:ext cx="1615050" cy="1466890"/>
      </dsp:txXfrm>
    </dsp:sp>
    <dsp:sp modelId="{8F056464-78A9-4B91-B5B4-4C3FE691EFE6}">
      <dsp:nvSpPr>
        <dsp:cNvPr id="0" name=""/>
        <dsp:cNvSpPr/>
      </dsp:nvSpPr>
      <dsp:spPr>
        <a:xfrm>
          <a:off x="5591032" y="1219199"/>
          <a:ext cx="1773760" cy="1625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b="1" kern="1200" dirty="0" smtClean="0">
              <a:solidFill>
                <a:schemeClr val="tx1"/>
              </a:solidFill>
            </a:rPr>
            <a:t>$250.000.000</a:t>
          </a:r>
          <a:endParaRPr lang="es-CL" sz="1900" b="1" kern="1200" dirty="0">
            <a:solidFill>
              <a:schemeClr val="tx1"/>
            </a:solidFill>
          </a:endParaRPr>
        </a:p>
      </dsp:txBody>
      <dsp:txXfrm>
        <a:off x="5670387" y="1298554"/>
        <a:ext cx="1615050" cy="1466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050BA-5A62-4636-94A9-837B3E6B80A0}">
      <dsp:nvSpPr>
        <dsp:cNvPr id="0" name=""/>
        <dsp:cNvSpPr/>
      </dsp:nvSpPr>
      <dsp:spPr>
        <a:xfrm>
          <a:off x="3244622" y="0"/>
          <a:ext cx="2859265" cy="28960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3600" kern="1200" dirty="0" smtClean="0"/>
            <a:t>Urbano</a:t>
          </a:r>
          <a:endParaRPr lang="es-CL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3600" kern="1200" dirty="0" smtClean="0"/>
            <a:t>Rural</a:t>
          </a:r>
          <a:endParaRPr lang="es-CL" sz="3600" kern="1200" dirty="0"/>
        </a:p>
      </dsp:txBody>
      <dsp:txXfrm>
        <a:off x="3244622" y="362012"/>
        <a:ext cx="1787041" cy="2172072"/>
      </dsp:txXfrm>
    </dsp:sp>
    <dsp:sp modelId="{32B8048A-A3EA-4554-BDC4-F4D6AC0334AF}">
      <dsp:nvSpPr>
        <dsp:cNvPr id="0" name=""/>
        <dsp:cNvSpPr/>
      </dsp:nvSpPr>
      <dsp:spPr>
        <a:xfrm>
          <a:off x="3512" y="0"/>
          <a:ext cx="3241110" cy="289609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u="sng" kern="1200" dirty="0" smtClean="0">
              <a:solidFill>
                <a:schemeClr val="tx1"/>
              </a:solidFill>
            </a:rPr>
            <a:t>Construcción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u="sng" kern="1200" dirty="0" smtClean="0">
              <a:solidFill>
                <a:schemeClr val="tx1"/>
              </a:solidFill>
            </a:rPr>
            <a:t>Mejoramiento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u="sng" kern="1200" dirty="0" smtClean="0">
              <a:solidFill>
                <a:schemeClr val="tx1"/>
              </a:solidFill>
            </a:rPr>
            <a:t>Reposición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u="sng" kern="1200" dirty="0" smtClean="0">
              <a:solidFill>
                <a:schemeClr val="tx1"/>
              </a:solidFill>
            </a:rPr>
            <a:t>Conservaciones</a:t>
          </a:r>
          <a:endParaRPr lang="es-CL" sz="2400" b="1" kern="1200" dirty="0">
            <a:solidFill>
              <a:schemeClr val="tx1"/>
            </a:solidFill>
          </a:endParaRPr>
        </a:p>
      </dsp:txBody>
      <dsp:txXfrm>
        <a:off x="144888" y="141376"/>
        <a:ext cx="2958358" cy="26133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76FF3-9570-43F7-A939-07C21CE0403F}">
      <dsp:nvSpPr>
        <dsp:cNvPr id="0" name=""/>
        <dsp:cNvSpPr/>
      </dsp:nvSpPr>
      <dsp:spPr>
        <a:xfrm>
          <a:off x="503641" y="1619866"/>
          <a:ext cx="1343646" cy="1343646"/>
        </a:xfrm>
        <a:prstGeom prst="donut">
          <a:avLst>
            <a:gd name="adj" fmla="val 2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E551D4-FF7F-45B3-97BE-89E520C45657}">
      <dsp:nvSpPr>
        <dsp:cNvPr id="0" name=""/>
        <dsp:cNvSpPr/>
      </dsp:nvSpPr>
      <dsp:spPr>
        <a:xfrm rot="17700000">
          <a:off x="977082" y="524520"/>
          <a:ext cx="1670301" cy="804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0" rIns="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b="1" kern="1200" dirty="0" smtClean="0"/>
            <a:t>Propuesta del Sr. Alcalde</a:t>
          </a:r>
          <a:endParaRPr lang="es-CL" sz="1900" b="1" kern="1200" dirty="0"/>
        </a:p>
      </dsp:txBody>
      <dsp:txXfrm>
        <a:off x="977082" y="524520"/>
        <a:ext cx="1670301" cy="804956"/>
      </dsp:txXfrm>
    </dsp:sp>
    <dsp:sp modelId="{5EB5B2A6-F583-4A2D-907A-1BF36B90C9D3}">
      <dsp:nvSpPr>
        <dsp:cNvPr id="0" name=""/>
        <dsp:cNvSpPr/>
      </dsp:nvSpPr>
      <dsp:spPr>
        <a:xfrm>
          <a:off x="1948603" y="1619866"/>
          <a:ext cx="1343646" cy="1343646"/>
        </a:xfrm>
        <a:prstGeom prst="donut">
          <a:avLst>
            <a:gd name="adj" fmla="val 2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996639-BABF-4EBD-B4F3-6803181B5F3E}">
      <dsp:nvSpPr>
        <dsp:cNvPr id="0" name=""/>
        <dsp:cNvSpPr/>
      </dsp:nvSpPr>
      <dsp:spPr>
        <a:xfrm rot="17700000">
          <a:off x="2422044" y="524520"/>
          <a:ext cx="1670301" cy="804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0" rIns="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b="1" kern="1200" dirty="0" smtClean="0"/>
            <a:t>Concejo Municipal Aprobó</a:t>
          </a:r>
          <a:endParaRPr lang="es-CL" sz="1900" b="1" kern="1200" dirty="0"/>
        </a:p>
      </dsp:txBody>
      <dsp:txXfrm>
        <a:off x="2422044" y="524520"/>
        <a:ext cx="1670301" cy="804956"/>
      </dsp:txXfrm>
    </dsp:sp>
    <dsp:sp modelId="{971AB993-D124-40DD-9E18-7AAE475A8D79}">
      <dsp:nvSpPr>
        <dsp:cNvPr id="0" name=""/>
        <dsp:cNvSpPr/>
      </dsp:nvSpPr>
      <dsp:spPr>
        <a:xfrm>
          <a:off x="3393565" y="1619866"/>
          <a:ext cx="1343646" cy="1343646"/>
        </a:xfrm>
        <a:prstGeom prst="donut">
          <a:avLst>
            <a:gd name="adj" fmla="val 2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A573039-1A57-4C6D-8EBD-D30FCB0FABA6}">
      <dsp:nvSpPr>
        <dsp:cNvPr id="0" name=""/>
        <dsp:cNvSpPr/>
      </dsp:nvSpPr>
      <dsp:spPr>
        <a:xfrm rot="17700000">
          <a:off x="3867006" y="524520"/>
          <a:ext cx="1670301" cy="804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0" rIns="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b="1" kern="1200" dirty="0" smtClean="0"/>
            <a:t>Nueva Metodología de elección</a:t>
          </a:r>
          <a:endParaRPr lang="es-CL" sz="1900" b="1" kern="1200" dirty="0"/>
        </a:p>
      </dsp:txBody>
      <dsp:txXfrm>
        <a:off x="3867006" y="524520"/>
        <a:ext cx="1670301" cy="804956"/>
      </dsp:txXfrm>
    </dsp:sp>
    <dsp:sp modelId="{A6CE6738-150E-4CB6-90A0-D42537F3A108}">
      <dsp:nvSpPr>
        <dsp:cNvPr id="0" name=""/>
        <dsp:cNvSpPr/>
      </dsp:nvSpPr>
      <dsp:spPr>
        <a:xfrm>
          <a:off x="4838527" y="1619866"/>
          <a:ext cx="1343646" cy="1343646"/>
        </a:xfrm>
        <a:prstGeom prst="donut">
          <a:avLst>
            <a:gd name="adj" fmla="val 2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C8D5AF3-2114-4E5A-A2C3-DB5920106182}">
      <dsp:nvSpPr>
        <dsp:cNvPr id="0" name=""/>
        <dsp:cNvSpPr/>
      </dsp:nvSpPr>
      <dsp:spPr>
        <a:xfrm rot="17700000">
          <a:off x="5311968" y="524520"/>
          <a:ext cx="1670301" cy="804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0" rIns="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b="1" kern="1200" dirty="0" smtClean="0"/>
            <a:t>Mayor Participación Ciudadana</a:t>
          </a:r>
          <a:endParaRPr lang="es-CL" sz="1900" b="1" kern="1200" dirty="0"/>
        </a:p>
      </dsp:txBody>
      <dsp:txXfrm>
        <a:off x="5311968" y="524520"/>
        <a:ext cx="1670301" cy="8049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7FF2F-5DA5-4C53-BE82-EE43FD6553D0}">
      <dsp:nvSpPr>
        <dsp:cNvPr id="0" name=""/>
        <dsp:cNvSpPr/>
      </dsp:nvSpPr>
      <dsp:spPr>
        <a:xfrm>
          <a:off x="1162" y="1560425"/>
          <a:ext cx="1540858" cy="154085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6600" kern="1200" dirty="0" smtClean="0">
              <a:solidFill>
                <a:schemeClr val="tx1"/>
              </a:solidFill>
            </a:rPr>
            <a:t>$</a:t>
          </a:r>
          <a:endParaRPr lang="es-CL" sz="1800" kern="1200" dirty="0">
            <a:solidFill>
              <a:schemeClr val="tx1"/>
            </a:solidFill>
          </a:endParaRPr>
        </a:p>
      </dsp:txBody>
      <dsp:txXfrm>
        <a:off x="226815" y="1786078"/>
        <a:ext cx="1089552" cy="1089552"/>
      </dsp:txXfrm>
    </dsp:sp>
    <dsp:sp modelId="{490ADE29-14E8-4552-8A77-865FCC8B93BC}">
      <dsp:nvSpPr>
        <dsp:cNvPr id="0" name=""/>
        <dsp:cNvSpPr/>
      </dsp:nvSpPr>
      <dsp:spPr>
        <a:xfrm>
          <a:off x="1667138" y="1884005"/>
          <a:ext cx="893698" cy="893698"/>
        </a:xfrm>
        <a:prstGeom prst="mathPlus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/>
        </a:p>
      </dsp:txBody>
      <dsp:txXfrm>
        <a:off x="1785598" y="2225755"/>
        <a:ext cx="656778" cy="210198"/>
      </dsp:txXfrm>
    </dsp:sp>
    <dsp:sp modelId="{9A3E7BFD-21B8-46C8-8C35-4F07BEF08D29}">
      <dsp:nvSpPr>
        <dsp:cNvPr id="0" name=""/>
        <dsp:cNvSpPr/>
      </dsp:nvSpPr>
      <dsp:spPr>
        <a:xfrm>
          <a:off x="2685954" y="1560425"/>
          <a:ext cx="1540858" cy="154085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1" kern="1200" dirty="0" smtClean="0">
              <a:solidFill>
                <a:schemeClr val="tx1"/>
              </a:solidFill>
            </a:rPr>
            <a:t>Mayor</a:t>
          </a:r>
          <a:br>
            <a:rPr lang="es-CL" sz="1500" b="1" kern="1200" dirty="0" smtClean="0">
              <a:solidFill>
                <a:schemeClr val="tx1"/>
              </a:solidFill>
            </a:rPr>
          </a:br>
          <a:r>
            <a:rPr lang="es-CL" sz="1500" b="1" kern="1200" dirty="0" smtClean="0">
              <a:solidFill>
                <a:schemeClr val="tx1"/>
              </a:solidFill>
            </a:rPr>
            <a:t>Participación Ciudadana</a:t>
          </a:r>
          <a:endParaRPr lang="es-CL" sz="1500" b="1" kern="1200" dirty="0">
            <a:solidFill>
              <a:schemeClr val="tx1"/>
            </a:solidFill>
          </a:endParaRPr>
        </a:p>
      </dsp:txBody>
      <dsp:txXfrm>
        <a:off x="2911607" y="1786078"/>
        <a:ext cx="1089552" cy="1089552"/>
      </dsp:txXfrm>
    </dsp:sp>
    <dsp:sp modelId="{8275787F-E2F6-4A87-8C3F-08F6D3E8C74E}">
      <dsp:nvSpPr>
        <dsp:cNvPr id="0" name=""/>
        <dsp:cNvSpPr/>
      </dsp:nvSpPr>
      <dsp:spPr>
        <a:xfrm>
          <a:off x="4351931" y="1884005"/>
          <a:ext cx="893698" cy="893698"/>
        </a:xfrm>
        <a:prstGeom prst="mathEqual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/>
        </a:p>
      </dsp:txBody>
      <dsp:txXfrm>
        <a:off x="4470391" y="2068107"/>
        <a:ext cx="656778" cy="525494"/>
      </dsp:txXfrm>
    </dsp:sp>
    <dsp:sp modelId="{F9C42A1C-C139-4ED7-B3A3-9AD9D8B1465C}">
      <dsp:nvSpPr>
        <dsp:cNvPr id="0" name=""/>
        <dsp:cNvSpPr/>
      </dsp:nvSpPr>
      <dsp:spPr>
        <a:xfrm>
          <a:off x="5370746" y="1560425"/>
          <a:ext cx="1540858" cy="154085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1" kern="1200" dirty="0" smtClean="0">
              <a:solidFill>
                <a:schemeClr val="tx1"/>
              </a:solidFill>
            </a:rPr>
            <a:t>Encontrar las Verdaderas Necesidades de la Comuna</a:t>
          </a:r>
          <a:endParaRPr lang="es-CL" sz="1500" b="1" kern="1200" dirty="0">
            <a:solidFill>
              <a:schemeClr val="tx1"/>
            </a:solidFill>
          </a:endParaRPr>
        </a:p>
      </dsp:txBody>
      <dsp:txXfrm>
        <a:off x="5596399" y="1786078"/>
        <a:ext cx="1089552" cy="1089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B77-EF30-4D8F-8003-DFB2EDD4D2A4}" type="datetimeFigureOut">
              <a:rPr lang="es-CL" smtClean="0"/>
              <a:t>04-03-2016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6BC78-8AEE-4D88-A914-555577676C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9392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B77-EF30-4D8F-8003-DFB2EDD4D2A4}" type="datetimeFigureOut">
              <a:rPr lang="es-CL" smtClean="0"/>
              <a:t>04-03-2016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6BC78-8AEE-4D88-A914-555577676C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8581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B77-EF30-4D8F-8003-DFB2EDD4D2A4}" type="datetimeFigureOut">
              <a:rPr lang="es-CL" smtClean="0"/>
              <a:t>04-03-2016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6BC78-8AEE-4D88-A914-555577676C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83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B77-EF30-4D8F-8003-DFB2EDD4D2A4}" type="datetimeFigureOut">
              <a:rPr lang="es-CL" smtClean="0"/>
              <a:t>04-03-2016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6BC78-8AEE-4D88-A914-555577676C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8865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B77-EF30-4D8F-8003-DFB2EDD4D2A4}" type="datetimeFigureOut">
              <a:rPr lang="es-CL" smtClean="0"/>
              <a:t>04-03-2016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6BC78-8AEE-4D88-A914-555577676C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681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B77-EF30-4D8F-8003-DFB2EDD4D2A4}" type="datetimeFigureOut">
              <a:rPr lang="es-CL" smtClean="0"/>
              <a:t>04-03-2016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6BC78-8AEE-4D88-A914-555577676C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1666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B77-EF30-4D8F-8003-DFB2EDD4D2A4}" type="datetimeFigureOut">
              <a:rPr lang="es-CL" smtClean="0"/>
              <a:t>04-03-2016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6BC78-8AEE-4D88-A914-555577676C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9304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B77-EF30-4D8F-8003-DFB2EDD4D2A4}" type="datetimeFigureOut">
              <a:rPr lang="es-CL" smtClean="0"/>
              <a:t>04-03-2016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6BC78-8AEE-4D88-A914-555577676C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0021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B77-EF30-4D8F-8003-DFB2EDD4D2A4}" type="datetimeFigureOut">
              <a:rPr lang="es-CL" smtClean="0"/>
              <a:t>04-03-2016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6BC78-8AEE-4D88-A914-555577676C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5736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B77-EF30-4D8F-8003-DFB2EDD4D2A4}" type="datetimeFigureOut">
              <a:rPr lang="es-CL" smtClean="0"/>
              <a:t>04-03-2016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6BC78-8AEE-4D88-A914-555577676C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28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B77-EF30-4D8F-8003-DFB2EDD4D2A4}" type="datetimeFigureOut">
              <a:rPr lang="es-CL" smtClean="0"/>
              <a:t>04-03-2016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6BC78-8AEE-4D88-A914-555577676C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0619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41B77-EF30-4D8F-8003-DFB2EDD4D2A4}" type="datetimeFigureOut">
              <a:rPr lang="es-CL" smtClean="0"/>
              <a:t>04-03-2016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6BC78-8AEE-4D88-A914-555577676C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111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ristian\Desktop\Muni 2016\5.- Documentos Tipos\9.- Tarjetas de Identificacion (credenciales)\Tarjeta de identificaci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80" y="0"/>
            <a:ext cx="9165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0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41" b="57376"/>
          <a:stretch/>
        </p:blipFill>
        <p:spPr bwMode="auto">
          <a:xfrm>
            <a:off x="7884368" y="188640"/>
            <a:ext cx="895350" cy="1123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134109"/>
              </p:ext>
            </p:extLst>
          </p:nvPr>
        </p:nvGraphicFramePr>
        <p:xfrm>
          <a:off x="5548203" y="376920"/>
          <a:ext cx="2336165" cy="96393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336165"/>
              </a:tblGrid>
              <a:tr h="49466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REPUBLICA DE CHILE</a:t>
                      </a:r>
                      <a:br>
                        <a:rPr lang="es-CL" sz="1100" dirty="0"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</a:br>
                      <a:r>
                        <a:rPr lang="es-CL" sz="1100" dirty="0"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REGIÓN DE LA ARAUCANÍA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PROVINCIA DE CAUTÍN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ILUSTRE MUNICIPALIDAD DE PERQUENCO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SECRETARIA COMUNAL DE PLANIFICACIÓN</a:t>
                      </a:r>
                      <a:endParaRPr lang="es-CL" sz="1100" dirty="0">
                        <a:effectLst/>
                        <a:latin typeface="Arabic Typesetting" pitchFamily="66" charset="-78"/>
                        <a:ea typeface="Calibri"/>
                        <a:cs typeface="Arabic Typesetting" pitchFamily="66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40447"/>
              </p:ext>
            </p:extLst>
          </p:nvPr>
        </p:nvGraphicFramePr>
        <p:xfrm>
          <a:off x="1979712" y="1556792"/>
          <a:ext cx="6583982" cy="294436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583982"/>
              </a:tblGrid>
              <a:tr h="1656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6000" b="1" u="sng" dirty="0"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P R O Y E C T </a:t>
                      </a:r>
                      <a:r>
                        <a:rPr lang="es-CL" sz="6000" b="1" u="sng" dirty="0" smtClean="0"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O S</a:t>
                      </a:r>
                      <a:r>
                        <a:rPr lang="es-CL" sz="6000" b="1" u="sng" baseline="0" dirty="0" smtClean="0"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   F R I 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5100" b="1" u="none" baseline="0" dirty="0" smtClean="0"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PARTICIPACIÓN CIUDADANA</a:t>
                      </a:r>
                      <a:r>
                        <a:rPr lang="es-CL" sz="6000" b="1" u="none" baseline="0" dirty="0" smtClean="0"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 </a:t>
                      </a:r>
                      <a:r>
                        <a:rPr lang="es-CL" sz="3600" b="1" u="sng" dirty="0"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/>
                      </a:r>
                      <a:br>
                        <a:rPr lang="es-CL" sz="3600" b="1" u="sng" dirty="0"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</a:br>
                      <a:r>
                        <a:rPr lang="es-CL" sz="4800" b="1" u="sng" kern="1200" dirty="0" smtClean="0">
                          <a:solidFill>
                            <a:schemeClr val="tx1"/>
                          </a:solidFill>
                          <a:effectLst/>
                          <a:latin typeface="Arabic Typesetting" pitchFamily="66" charset="-78"/>
                          <a:ea typeface="+mn-ea"/>
                          <a:cs typeface="Arabic Typesetting" pitchFamily="66" charset="-78"/>
                        </a:rPr>
                        <a:t>2     0     1     6</a:t>
                      </a:r>
                      <a:endParaRPr lang="es-CL" sz="4800" b="1" u="sng" kern="1200" dirty="0">
                        <a:solidFill>
                          <a:schemeClr val="tx1"/>
                        </a:solidFill>
                        <a:effectLst/>
                        <a:latin typeface="Arabic Typesetting" pitchFamily="66" charset="-78"/>
                        <a:ea typeface="+mn-ea"/>
                        <a:cs typeface="Arabic Typesetting" pitchFamily="66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5667969" y="5517232"/>
            <a:ext cx="3002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>
                <a:latin typeface="Arabic Typesetting" pitchFamily="66" charset="-78"/>
                <a:cs typeface="Arabic Typesetting" pitchFamily="66" charset="-78"/>
              </a:rPr>
              <a:t>PERQUENCO, </a:t>
            </a:r>
            <a:r>
              <a:rPr lang="es-CL" b="1" dirty="0" smtClean="0">
                <a:latin typeface="Arabic Typesetting" pitchFamily="66" charset="-78"/>
                <a:cs typeface="Arabic Typesetting" pitchFamily="66" charset="-78"/>
              </a:rPr>
              <a:t>04 </a:t>
            </a:r>
            <a:r>
              <a:rPr lang="es-CL" b="1" dirty="0">
                <a:latin typeface="Arabic Typesetting" pitchFamily="66" charset="-78"/>
                <a:cs typeface="Arabic Typesetting" pitchFamily="66" charset="-78"/>
              </a:rPr>
              <a:t>DE </a:t>
            </a:r>
            <a:r>
              <a:rPr lang="es-CL" b="1" dirty="0" smtClean="0">
                <a:latin typeface="Arabic Typesetting" pitchFamily="66" charset="-78"/>
                <a:cs typeface="Arabic Typesetting" pitchFamily="66" charset="-78"/>
              </a:rPr>
              <a:t>MARZO </a:t>
            </a:r>
            <a:r>
              <a:rPr lang="es-CL" b="1" dirty="0">
                <a:latin typeface="Arabic Typesetting" pitchFamily="66" charset="-78"/>
                <a:cs typeface="Arabic Typesetting" pitchFamily="66" charset="-78"/>
              </a:rPr>
              <a:t>DEL 2016</a:t>
            </a:r>
            <a:endParaRPr lang="es-CL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642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ristian\Desktop\Muni 2016\5.- Documentos Tipos\9.- Tarjetas de Identificacion (credenciales)\Tarjeta de identificaci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80" y="0"/>
            <a:ext cx="9165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409426" y="4941168"/>
            <a:ext cx="26132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L" sz="4400" b="1" u="sng" dirty="0" smtClean="0">
                <a:latin typeface="Arabic Typesetting" pitchFamily="66" charset="-78"/>
                <a:cs typeface="Arabic Typesetting" pitchFamily="66" charset="-78"/>
              </a:rPr>
              <a:t>P R I M E R O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695464888"/>
              </p:ext>
            </p:extLst>
          </p:nvPr>
        </p:nvGraphicFramePr>
        <p:xfrm>
          <a:off x="1774984" y="332656"/>
          <a:ext cx="73684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Rectángulo"/>
          <p:cNvSpPr/>
          <p:nvPr/>
        </p:nvSpPr>
        <p:spPr>
          <a:xfrm>
            <a:off x="1691680" y="591550"/>
            <a:ext cx="44630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L" sz="4400" b="1" u="sng" dirty="0" smtClean="0">
                <a:latin typeface="Arabic Typesetting" pitchFamily="66" charset="-78"/>
                <a:cs typeface="Arabic Typesetting" pitchFamily="66" charset="-78"/>
              </a:rPr>
              <a:t>A N T E C E D E N T E S</a:t>
            </a:r>
          </a:p>
        </p:txBody>
      </p:sp>
      <p:pic>
        <p:nvPicPr>
          <p:cNvPr id="8" name="0 Imagen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41" b="57376"/>
          <a:stretch/>
        </p:blipFill>
        <p:spPr bwMode="auto">
          <a:xfrm>
            <a:off x="7884368" y="188640"/>
            <a:ext cx="895350" cy="1123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071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ristian\Desktop\Muni 2016\5.- Documentos Tipos\9.- Tarjetas de Identificacion (credenciales)\Tarjeta de identificaci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80" y="0"/>
            <a:ext cx="9165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6242714" y="4941168"/>
            <a:ext cx="27799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L" sz="4400" b="1" u="sng" dirty="0" smtClean="0">
                <a:latin typeface="Arabic Typesetting" pitchFamily="66" charset="-78"/>
                <a:cs typeface="Arabic Typesetting" pitchFamily="66" charset="-78"/>
              </a:rPr>
              <a:t>S E G U N D 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763688" y="548680"/>
            <a:ext cx="33698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L" sz="4400" b="1" u="sng" dirty="0" smtClean="0">
                <a:latin typeface="Arabic Typesetting" pitchFamily="66" charset="-78"/>
                <a:cs typeface="Arabic Typesetting" pitchFamily="66" charset="-78"/>
              </a:rPr>
              <a:t>P R O Y E C T O S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188076315"/>
              </p:ext>
            </p:extLst>
          </p:nvPr>
        </p:nvGraphicFramePr>
        <p:xfrm>
          <a:off x="2425040" y="1268760"/>
          <a:ext cx="6107400" cy="289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0 Imagen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41" b="57376"/>
          <a:stretch/>
        </p:blipFill>
        <p:spPr bwMode="auto">
          <a:xfrm>
            <a:off x="7884368" y="188640"/>
            <a:ext cx="895350" cy="1123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071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ristian\Desktop\Muni 2016\5.- Documentos Tipos\9.- Tarjetas de Identificacion (credenciales)\Tarjeta de identificaci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80" y="0"/>
            <a:ext cx="9165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372558" y="4941168"/>
            <a:ext cx="26500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L" sz="4400" b="1" u="sng" dirty="0" smtClean="0">
                <a:latin typeface="Arabic Typesetting" pitchFamily="66" charset="-78"/>
                <a:cs typeface="Arabic Typesetting" pitchFamily="66" charset="-78"/>
              </a:rPr>
              <a:t>T E R C E R O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051720" y="365894"/>
            <a:ext cx="45961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L" sz="4400" b="1" u="sng" dirty="0" smtClean="0">
                <a:latin typeface="Arabic Typesetting" pitchFamily="66" charset="-78"/>
                <a:cs typeface="Arabic Typesetting" pitchFamily="66" charset="-78"/>
              </a:rPr>
              <a:t>P A R T I C I P A C I Ó N</a:t>
            </a: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078259992"/>
              </p:ext>
            </p:extLst>
          </p:nvPr>
        </p:nvGraphicFramePr>
        <p:xfrm>
          <a:off x="1775520" y="1070751"/>
          <a:ext cx="73684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0 Imagen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41" b="57376"/>
          <a:stretch/>
        </p:blipFill>
        <p:spPr bwMode="auto">
          <a:xfrm>
            <a:off x="7884368" y="188640"/>
            <a:ext cx="895350" cy="1123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071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ristian\Desktop\Muni 2016\5.- Documentos Tipos\9.- Tarjetas de Identificacion (credenciales)\Tarjeta de identificaci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80" y="0"/>
            <a:ext cx="9165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372373170"/>
              </p:ext>
            </p:extLst>
          </p:nvPr>
        </p:nvGraphicFramePr>
        <p:xfrm>
          <a:off x="1907704" y="260648"/>
          <a:ext cx="6912768" cy="4661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Rectángulo"/>
          <p:cNvSpPr/>
          <p:nvPr/>
        </p:nvSpPr>
        <p:spPr>
          <a:xfrm>
            <a:off x="1644685" y="279459"/>
            <a:ext cx="57150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L" sz="4400" b="1" u="sng" dirty="0" smtClean="0">
                <a:latin typeface="Arabic Typesetting" pitchFamily="66" charset="-78"/>
                <a:cs typeface="Arabic Typesetting" pitchFamily="66" charset="-78"/>
              </a:rPr>
              <a:t>S I T U A C I Ó N   A C T U A L</a:t>
            </a:r>
          </a:p>
        </p:txBody>
      </p:sp>
      <p:pic>
        <p:nvPicPr>
          <p:cNvPr id="7" name="0 Imagen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41" b="57376"/>
          <a:stretch/>
        </p:blipFill>
        <p:spPr bwMode="auto">
          <a:xfrm>
            <a:off x="7884368" y="188640"/>
            <a:ext cx="895350" cy="1123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959765" y="5107831"/>
            <a:ext cx="60628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L" sz="4400" b="1" u="sng" dirty="0" smtClean="0">
                <a:latin typeface="Arabic Typesetting" pitchFamily="66" charset="-78"/>
                <a:cs typeface="Arabic Typesetting" pitchFamily="66" charset="-78"/>
              </a:rPr>
              <a:t>CONFECCIÓN DE PROYECTOS</a:t>
            </a:r>
          </a:p>
        </p:txBody>
      </p:sp>
    </p:spTree>
    <p:extLst>
      <p:ext uri="{BB962C8B-B14F-4D97-AF65-F5344CB8AC3E}">
        <p14:creationId xmlns:p14="http://schemas.microsoft.com/office/powerpoint/2010/main" val="202071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ristian\Desktop\Muni 2016\5.- Documentos Tipos\9.- Tarjetas de Identificacion (credenciales)\Tarjeta de identificaci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80" y="-27384"/>
            <a:ext cx="9165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204534" y="188640"/>
            <a:ext cx="471315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4400" b="1" u="sng" dirty="0" smtClean="0">
                <a:latin typeface="Arabic Typesetting" pitchFamily="66" charset="-78"/>
                <a:cs typeface="Arabic Typesetting" pitchFamily="66" charset="-78"/>
              </a:rPr>
              <a:t>NUEVA METODOLOGÍA</a:t>
            </a:r>
            <a:br>
              <a:rPr lang="es-CL" sz="4400" b="1" u="sng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es-CL" sz="4400" b="1" u="sng" dirty="0" smtClean="0">
                <a:latin typeface="Arabic Typesetting" pitchFamily="66" charset="-78"/>
                <a:cs typeface="Arabic Typesetting" pitchFamily="66" charset="-78"/>
              </a:rPr>
              <a:t>DE VOTACIÓN</a:t>
            </a:r>
          </a:p>
        </p:txBody>
      </p:sp>
      <p:pic>
        <p:nvPicPr>
          <p:cNvPr id="5" name="4 Imagen"/>
          <p:cNvPicPr/>
          <p:nvPr/>
        </p:nvPicPr>
        <p:blipFill rotWithShape="1">
          <a:blip r:embed="rId3"/>
          <a:srcRect l="66921" t="26582" r="17634" b="46256"/>
          <a:stretch/>
        </p:blipFill>
        <p:spPr bwMode="auto">
          <a:xfrm>
            <a:off x="3851920" y="1628800"/>
            <a:ext cx="2664296" cy="2667396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602842" y="4941168"/>
            <a:ext cx="44198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L" sz="4400" b="1" u="sng" dirty="0" smtClean="0">
                <a:latin typeface="Arabic Typesetting" pitchFamily="66" charset="-78"/>
                <a:cs typeface="Arabic Typesetting" pitchFamily="66" charset="-78"/>
              </a:rPr>
              <a:t>WWW.PERQUENCO.CL</a:t>
            </a:r>
          </a:p>
        </p:txBody>
      </p:sp>
      <p:pic>
        <p:nvPicPr>
          <p:cNvPr id="7" name="0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41" b="57376"/>
          <a:stretch/>
        </p:blipFill>
        <p:spPr bwMode="auto">
          <a:xfrm>
            <a:off x="7884368" y="188640"/>
            <a:ext cx="895350" cy="1123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236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ristian\Desktop\Muni 2016\5.- Documentos Tipos\9.- Tarjetas de Identificacion (credenciales)\Tarjeta de identificaci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80" y="0"/>
            <a:ext cx="9165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9" t="13598" r="11895" b="3625"/>
          <a:stretch/>
        </p:blipFill>
        <p:spPr bwMode="auto">
          <a:xfrm>
            <a:off x="1951335" y="116633"/>
            <a:ext cx="6941145" cy="4004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208777" y="4941168"/>
            <a:ext cx="38138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L" sz="4400" b="1" u="sng" dirty="0" smtClean="0">
                <a:latin typeface="Arabic Typesetting" pitchFamily="66" charset="-78"/>
                <a:cs typeface="Arabic Typesetting" pitchFamily="66" charset="-78"/>
              </a:rPr>
              <a:t>D O C U M E N T O</a:t>
            </a:r>
          </a:p>
        </p:txBody>
      </p:sp>
    </p:spTree>
    <p:extLst>
      <p:ext uri="{BB962C8B-B14F-4D97-AF65-F5344CB8AC3E}">
        <p14:creationId xmlns:p14="http://schemas.microsoft.com/office/powerpoint/2010/main" val="370236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ristian\Desktop\Muni 2016\5.- Documentos Tipos\9.- Tarjetas de Identificacion (credenciales)\Tarjeta de identificaci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80" y="0"/>
            <a:ext cx="9165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421368" y="1052736"/>
            <a:ext cx="59766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dirty="0" smtClean="0">
                <a:latin typeface="Arabic Typesetting" pitchFamily="66" charset="-78"/>
                <a:cs typeface="Arabic Typesetting" pitchFamily="66" charset="-78"/>
              </a:rPr>
              <a:t>1</a:t>
            </a:r>
            <a:r>
              <a:rPr lang="es-CL" sz="2400" dirty="0">
                <a:latin typeface="Arabic Typesetting" pitchFamily="66" charset="-78"/>
                <a:cs typeface="Arabic Typesetting" pitchFamily="66" charset="-78"/>
              </a:rPr>
              <a:t>.- Construcción </a:t>
            </a:r>
            <a:r>
              <a:rPr lang="es-CL" sz="2400" dirty="0" smtClean="0">
                <a:latin typeface="Arabic Typesetting" pitchFamily="66" charset="-78"/>
                <a:cs typeface="Arabic Typesetting" pitchFamily="66" charset="-78"/>
              </a:rPr>
              <a:t>de </a:t>
            </a:r>
            <a:r>
              <a:rPr lang="es-CL" sz="2400" dirty="0">
                <a:latin typeface="Arabic Typesetting" pitchFamily="66" charset="-78"/>
                <a:cs typeface="Arabic Typesetting" pitchFamily="66" charset="-78"/>
              </a:rPr>
              <a:t>Veredas Urbanas.  </a:t>
            </a:r>
            <a:br>
              <a:rPr lang="es-CL" sz="2400" dirty="0">
                <a:latin typeface="Arabic Typesetting" pitchFamily="66" charset="-78"/>
                <a:cs typeface="Arabic Typesetting" pitchFamily="66" charset="-78"/>
              </a:rPr>
            </a:br>
            <a:r>
              <a:rPr lang="es-CL" sz="2400" dirty="0">
                <a:latin typeface="Arabic Typesetting" pitchFamily="66" charset="-78"/>
                <a:cs typeface="Arabic Typesetting" pitchFamily="66" charset="-78"/>
              </a:rPr>
              <a:t>2.- Construcción Reductora de Velocidad.  </a:t>
            </a:r>
            <a:br>
              <a:rPr lang="es-CL" sz="2400" dirty="0">
                <a:latin typeface="Arabic Typesetting" pitchFamily="66" charset="-78"/>
                <a:cs typeface="Arabic Typesetting" pitchFamily="66" charset="-78"/>
              </a:rPr>
            </a:br>
            <a:r>
              <a:rPr lang="es-CL" sz="2400" dirty="0">
                <a:latin typeface="Arabic Typesetting" pitchFamily="66" charset="-78"/>
                <a:cs typeface="Arabic Typesetting" pitchFamily="66" charset="-78"/>
              </a:rPr>
              <a:t>3.- Reposición Sede Social El Progreso.  </a:t>
            </a:r>
            <a:br>
              <a:rPr lang="es-CL" sz="2400" dirty="0">
                <a:latin typeface="Arabic Typesetting" pitchFamily="66" charset="-78"/>
                <a:cs typeface="Arabic Typesetting" pitchFamily="66" charset="-78"/>
              </a:rPr>
            </a:br>
            <a:r>
              <a:rPr lang="es-CL" sz="2400" dirty="0">
                <a:latin typeface="Arabic Typesetting" pitchFamily="66" charset="-78"/>
                <a:cs typeface="Arabic Typesetting" pitchFamily="66" charset="-78"/>
              </a:rPr>
              <a:t>4.- Conservación Camino </a:t>
            </a:r>
            <a:r>
              <a:rPr lang="es-CL" sz="2400" dirty="0" err="1">
                <a:latin typeface="Arabic Typesetting" pitchFamily="66" charset="-78"/>
                <a:cs typeface="Arabic Typesetting" pitchFamily="66" charset="-78"/>
              </a:rPr>
              <a:t>Coyanco</a:t>
            </a:r>
            <a:r>
              <a:rPr lang="es-CL" sz="2400" dirty="0">
                <a:latin typeface="Arabic Typesetting" pitchFamily="66" charset="-78"/>
                <a:cs typeface="Arabic Typesetting" pitchFamily="66" charset="-78"/>
              </a:rPr>
              <a:t>.  </a:t>
            </a:r>
            <a:br>
              <a:rPr lang="es-CL" sz="2400" dirty="0">
                <a:latin typeface="Arabic Typesetting" pitchFamily="66" charset="-78"/>
                <a:cs typeface="Arabic Typesetting" pitchFamily="66" charset="-78"/>
              </a:rPr>
            </a:br>
            <a:r>
              <a:rPr lang="es-CL" sz="2400" dirty="0">
                <a:latin typeface="Arabic Typesetting" pitchFamily="66" charset="-78"/>
                <a:cs typeface="Arabic Typesetting" pitchFamily="66" charset="-78"/>
              </a:rPr>
              <a:t>5.- Construcción Garitas Rurales.  </a:t>
            </a:r>
            <a:br>
              <a:rPr lang="es-CL" sz="2400" dirty="0">
                <a:latin typeface="Arabic Typesetting" pitchFamily="66" charset="-78"/>
                <a:cs typeface="Arabic Typesetting" pitchFamily="66" charset="-78"/>
              </a:rPr>
            </a:br>
            <a:r>
              <a:rPr lang="es-CL" sz="2400" dirty="0">
                <a:latin typeface="Arabic Typesetting" pitchFamily="66" charset="-78"/>
                <a:cs typeface="Arabic Typesetting" pitchFamily="66" charset="-78"/>
              </a:rPr>
              <a:t>6.- Construcción Pozo </a:t>
            </a:r>
            <a:r>
              <a:rPr lang="es-CL" sz="2400" dirty="0" err="1">
                <a:latin typeface="Arabic Typesetting" pitchFamily="66" charset="-78"/>
                <a:cs typeface="Arabic Typesetting" pitchFamily="66" charset="-78"/>
              </a:rPr>
              <a:t>Montre</a:t>
            </a:r>
            <a:r>
              <a:rPr lang="es-CL" sz="2400" dirty="0">
                <a:latin typeface="Arabic Typesetting" pitchFamily="66" charset="-78"/>
                <a:cs typeface="Arabic Typesetting" pitchFamily="66" charset="-78"/>
              </a:rPr>
              <a:t>.  </a:t>
            </a:r>
            <a:br>
              <a:rPr lang="es-CL" sz="2400" dirty="0">
                <a:latin typeface="Arabic Typesetting" pitchFamily="66" charset="-78"/>
                <a:cs typeface="Arabic Typesetting" pitchFamily="66" charset="-78"/>
              </a:rPr>
            </a:br>
            <a:r>
              <a:rPr lang="es-CL" sz="2400" dirty="0">
                <a:latin typeface="Arabic Typesetting" pitchFamily="66" charset="-78"/>
                <a:cs typeface="Arabic Typesetting" pitchFamily="66" charset="-78"/>
              </a:rPr>
              <a:t>7.- Mejoramiento </a:t>
            </a:r>
            <a:r>
              <a:rPr lang="es-CL" sz="2400" dirty="0" smtClean="0">
                <a:latin typeface="Arabic Typesetting" pitchFamily="66" charset="-78"/>
                <a:cs typeface="Arabic Typesetting" pitchFamily="66" charset="-78"/>
              </a:rPr>
              <a:t>Cementerio Juan </a:t>
            </a:r>
            <a:r>
              <a:rPr lang="es-CL" sz="2400" dirty="0" err="1">
                <a:latin typeface="Arabic Typesetting" pitchFamily="66" charset="-78"/>
                <a:cs typeface="Arabic Typesetting" pitchFamily="66" charset="-78"/>
              </a:rPr>
              <a:t>Savaria</a:t>
            </a:r>
            <a:r>
              <a:rPr lang="es-CL" sz="2400" dirty="0">
                <a:latin typeface="Arabic Typesetting" pitchFamily="66" charset="-78"/>
                <a:cs typeface="Arabic Typesetting" pitchFamily="66" charset="-78"/>
              </a:rPr>
              <a:t>.  </a:t>
            </a:r>
            <a:br>
              <a:rPr lang="es-CL" sz="2400" dirty="0">
                <a:latin typeface="Arabic Typesetting" pitchFamily="66" charset="-78"/>
                <a:cs typeface="Arabic Typesetting" pitchFamily="66" charset="-78"/>
              </a:rPr>
            </a:br>
            <a:r>
              <a:rPr lang="es-CL" sz="2400" dirty="0">
                <a:latin typeface="Arabic Typesetting" pitchFamily="66" charset="-78"/>
                <a:cs typeface="Arabic Typesetting" pitchFamily="66" charset="-78"/>
              </a:rPr>
              <a:t>8.- Mejoramiento </a:t>
            </a:r>
            <a:r>
              <a:rPr lang="es-CL" sz="2400" dirty="0" smtClean="0">
                <a:latin typeface="Arabic Typesetting" pitchFamily="66" charset="-78"/>
                <a:cs typeface="Arabic Typesetting" pitchFamily="66" charset="-78"/>
              </a:rPr>
              <a:t>Cementerio </a:t>
            </a:r>
            <a:r>
              <a:rPr lang="es-CL" sz="2400" dirty="0" err="1" smtClean="0">
                <a:latin typeface="Arabic Typesetting" pitchFamily="66" charset="-78"/>
                <a:cs typeface="Arabic Typesetting" pitchFamily="66" charset="-78"/>
              </a:rPr>
              <a:t>Llancamil</a:t>
            </a:r>
            <a:r>
              <a:rPr lang="es-CL" sz="2400" dirty="0">
                <a:latin typeface="Arabic Typesetting" pitchFamily="66" charset="-78"/>
                <a:cs typeface="Arabic Typesetting" pitchFamily="66" charset="-78"/>
              </a:rPr>
              <a:t>. 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221643" y="295635"/>
            <a:ext cx="317586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L" sz="4200" b="1" u="sng" dirty="0" smtClean="0">
                <a:latin typeface="Arabic Typesetting" pitchFamily="66" charset="-78"/>
                <a:cs typeface="Arabic Typesetting" pitchFamily="66" charset="-78"/>
              </a:rPr>
              <a:t>P R O P U E S T A</a:t>
            </a:r>
          </a:p>
        </p:txBody>
      </p:sp>
      <p:pic>
        <p:nvPicPr>
          <p:cNvPr id="7" name="0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41" b="57376"/>
          <a:stretch/>
        </p:blipFill>
        <p:spPr bwMode="auto">
          <a:xfrm>
            <a:off x="7884368" y="188640"/>
            <a:ext cx="895350" cy="1123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5652809" y="4941168"/>
            <a:ext cx="33698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L" sz="4400" b="1" u="sng" dirty="0" smtClean="0">
                <a:latin typeface="Arabic Typesetting" pitchFamily="66" charset="-78"/>
                <a:cs typeface="Arabic Typesetting" pitchFamily="66" charset="-78"/>
              </a:rPr>
              <a:t>P R O Y E C T O S</a:t>
            </a:r>
          </a:p>
        </p:txBody>
      </p:sp>
    </p:spTree>
    <p:extLst>
      <p:ext uri="{BB962C8B-B14F-4D97-AF65-F5344CB8AC3E}">
        <p14:creationId xmlns:p14="http://schemas.microsoft.com/office/powerpoint/2010/main" val="370236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ristian\Desktop\Muni 2016\5.- Documentos Tipos\9.- Tarjetas de Identificacion (credenciales)\Tarjeta de identificaci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80" y="0"/>
            <a:ext cx="9165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483768" y="1628800"/>
            <a:ext cx="600517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7200" b="1" dirty="0" smtClean="0">
                <a:latin typeface="Arabic Typesetting" pitchFamily="66" charset="-78"/>
                <a:cs typeface="Arabic Typesetting" pitchFamily="66" charset="-78"/>
              </a:rPr>
              <a:t>GRACIAS </a:t>
            </a:r>
            <a:br>
              <a:rPr lang="es-CL" sz="7200" b="1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es-CL" sz="7200" b="1" dirty="0" smtClean="0">
                <a:latin typeface="Arabic Typesetting" pitchFamily="66" charset="-78"/>
                <a:cs typeface="Arabic Typesetting" pitchFamily="66" charset="-78"/>
              </a:rPr>
              <a:t>POR SU ATENCIÓN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501424"/>
              </p:ext>
            </p:extLst>
          </p:nvPr>
        </p:nvGraphicFramePr>
        <p:xfrm>
          <a:off x="5548203" y="376920"/>
          <a:ext cx="2336165" cy="96393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336165"/>
              </a:tblGrid>
              <a:tr h="49466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REPUBLICA DE CHILE</a:t>
                      </a:r>
                      <a:br>
                        <a:rPr lang="es-CL" sz="1100" dirty="0"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</a:br>
                      <a:r>
                        <a:rPr lang="es-CL" sz="1100" dirty="0"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REGIÓN DE LA ARAUCANÍA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PROVINCIA DE CAUTÍN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ILUSTRE MUNICIPALIDAD DE PERQUENCO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SECRETARIA COMUNAL DE PLANIFICACIÓN</a:t>
                      </a:r>
                      <a:endParaRPr lang="es-CL" sz="1100" dirty="0">
                        <a:effectLst/>
                        <a:latin typeface="Arabic Typesetting" pitchFamily="66" charset="-78"/>
                        <a:ea typeface="Calibri"/>
                        <a:cs typeface="Arabic Typesetting" pitchFamily="66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0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41" b="57376"/>
          <a:stretch/>
        </p:blipFill>
        <p:spPr bwMode="auto">
          <a:xfrm>
            <a:off x="7884368" y="188640"/>
            <a:ext cx="895350" cy="1123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299600" y="5251847"/>
            <a:ext cx="57230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L" sz="4400" b="1" u="sng" dirty="0" smtClean="0">
                <a:latin typeface="Arabic Typesetting" pitchFamily="66" charset="-78"/>
                <a:cs typeface="Arabic Typesetting" pitchFamily="66" charset="-78"/>
              </a:rPr>
              <a:t>PERQUENCO, MUCHO MEJOR</a:t>
            </a:r>
          </a:p>
        </p:txBody>
      </p:sp>
    </p:spTree>
    <p:extLst>
      <p:ext uri="{BB962C8B-B14F-4D97-AF65-F5344CB8AC3E}">
        <p14:creationId xmlns:p14="http://schemas.microsoft.com/office/powerpoint/2010/main" val="370236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180</Words>
  <Application>Microsoft Office PowerPoint</Application>
  <PresentationFormat>Presentación en pantalla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Cristian</dc:creator>
  <cp:lastModifiedBy>adminuser</cp:lastModifiedBy>
  <cp:revision>33</cp:revision>
  <dcterms:created xsi:type="dcterms:W3CDTF">2016-03-03T15:17:13Z</dcterms:created>
  <dcterms:modified xsi:type="dcterms:W3CDTF">2016-03-04T13:05:49Z</dcterms:modified>
</cp:coreProperties>
</file>