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F87E6-DD45-45AE-AF2B-30B99E390D77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A07C5-C816-4BBC-BA5C-0F07E64BCE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62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87414-791E-4B1B-88FE-061256858F1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98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406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83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18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59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44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1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62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83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37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75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00A5-8442-41D3-BA1A-239FC372DFDB}" type="datetimeFigureOut">
              <a:rPr lang="es-CL" smtClean="0"/>
              <a:t>04-03-2016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6308-B0E3-4BF4-A2B7-2C7ED077E9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97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CCOSC PERQUENCO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1"/>
                </a:solidFill>
              </a:rPr>
              <a:t>CONSEJO COMUNAL DE ORGANIZACIONES DE LA SOCIEDAD </a:t>
            </a:r>
            <a:r>
              <a:rPr lang="es-CL" b="1" dirty="0" smtClean="0">
                <a:solidFill>
                  <a:schemeClr val="accent1"/>
                </a:solidFill>
              </a:rPr>
              <a:t>CIVIL</a:t>
            </a:r>
          </a:p>
          <a:p>
            <a:endParaRPr lang="es-CL" b="1" dirty="0">
              <a:solidFill>
                <a:schemeClr val="accent1"/>
              </a:solidFill>
            </a:endParaRPr>
          </a:p>
          <a:p>
            <a:endParaRPr lang="es-CL" dirty="0"/>
          </a:p>
          <a:p>
            <a:r>
              <a:rPr lang="es-CL" b="1" dirty="0" smtClean="0">
                <a:solidFill>
                  <a:srgbClr val="FF0000"/>
                </a:solidFill>
              </a:rPr>
              <a:t>PERIODO </a:t>
            </a:r>
            <a:r>
              <a:rPr lang="es-CL" b="1" dirty="0" smtClean="0">
                <a:solidFill>
                  <a:srgbClr val="FF0000"/>
                </a:solidFill>
              </a:rPr>
              <a:t>2016-2019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/>
          </a:p>
        </p:txBody>
      </p:sp>
      <p:pic>
        <p:nvPicPr>
          <p:cNvPr id="4" name="3 Imagen" descr="http://2.bp.blogspot.com/-Gd7-HDb6Slc/UDKyahqaXkI/AAAAAAAAAXI/QnNl8YxSpoo/s1600/reunion+grupo+con+jefe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103" y="3789040"/>
            <a:ext cx="3384376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1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974" y="631537"/>
            <a:ext cx="9590502" cy="466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Anillo"/>
          <p:cNvSpPr/>
          <p:nvPr/>
        </p:nvSpPr>
        <p:spPr>
          <a:xfrm>
            <a:off x="1763688" y="2060848"/>
            <a:ext cx="4032448" cy="648072"/>
          </a:xfrm>
          <a:prstGeom prst="donut">
            <a:avLst>
              <a:gd name="adj" fmla="val 72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7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1733550"/>
            <a:ext cx="8963347" cy="327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4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300163"/>
            <a:ext cx="900112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04925"/>
            <a:ext cx="8991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0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/>
          <a:stretch/>
        </p:blipFill>
        <p:spPr bwMode="auto">
          <a:xfrm>
            <a:off x="107504" y="1371600"/>
            <a:ext cx="9036496" cy="413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7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18"/>
          <a:stretch/>
        </p:blipFill>
        <p:spPr bwMode="auto">
          <a:xfrm>
            <a:off x="323528" y="678873"/>
            <a:ext cx="8584602" cy="49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0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¿Qué es?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 smtClean="0"/>
              <a:t>Órgano </a:t>
            </a:r>
            <a:r>
              <a:rPr lang="es-CL" dirty="0"/>
              <a:t>asesor de la Municipalidad</a:t>
            </a:r>
          </a:p>
          <a:p>
            <a:pPr lvl="0"/>
            <a:r>
              <a:rPr lang="es-CL" dirty="0" smtClean="0"/>
              <a:t>Carácter Consultivo</a:t>
            </a:r>
          </a:p>
          <a:p>
            <a:pPr lvl="0"/>
            <a:r>
              <a:rPr lang="es-CL" dirty="0" smtClean="0"/>
              <a:t>Compuesto </a:t>
            </a:r>
            <a:r>
              <a:rPr lang="es-CL" dirty="0"/>
              <a:t>por representantes de la Comunidad ORGANIZADA</a:t>
            </a:r>
          </a:p>
          <a:p>
            <a:pPr lvl="0"/>
            <a:r>
              <a:rPr lang="es-CL" b="1" u="sng" dirty="0"/>
              <a:t>Objetivo</a:t>
            </a:r>
            <a:r>
              <a:rPr lang="es-CL" dirty="0"/>
              <a:t>: Asegurar participación de la comunidad local en el progreso económico-social-cultural de la comuna.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78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¿Quiénes lo integran?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Alcalde lo Preside más 12 Consejeros </a:t>
            </a:r>
            <a:endParaRPr lang="es-CL" dirty="0"/>
          </a:p>
          <a:p>
            <a:pPr lvl="1"/>
            <a:r>
              <a:rPr lang="es-ES" b="1" dirty="0"/>
              <a:t>2</a:t>
            </a:r>
            <a:r>
              <a:rPr lang="es-ES" dirty="0"/>
              <a:t> de Organizaciones Territoriales</a:t>
            </a:r>
            <a:r>
              <a:rPr lang="es-ES" b="1" dirty="0"/>
              <a:t> </a:t>
            </a:r>
            <a:endParaRPr lang="es-CL" dirty="0"/>
          </a:p>
          <a:p>
            <a:pPr lvl="1"/>
            <a:r>
              <a:rPr lang="es-ES" b="1" dirty="0"/>
              <a:t>4</a:t>
            </a:r>
            <a:r>
              <a:rPr lang="es-ES" dirty="0"/>
              <a:t> de Organizaciones Funcionales</a:t>
            </a:r>
            <a:r>
              <a:rPr lang="es-ES" b="1" dirty="0"/>
              <a:t> </a:t>
            </a:r>
            <a:endParaRPr lang="es-CL" dirty="0"/>
          </a:p>
          <a:p>
            <a:pPr lvl="1"/>
            <a:r>
              <a:rPr lang="es-ES" b="1" dirty="0"/>
              <a:t>3</a:t>
            </a:r>
            <a:r>
              <a:rPr lang="es-ES" dirty="0"/>
              <a:t> de Comunidades Indígenas</a:t>
            </a:r>
            <a:r>
              <a:rPr lang="es-ES" b="1" dirty="0"/>
              <a:t> </a:t>
            </a:r>
            <a:endParaRPr lang="es-CL" dirty="0"/>
          </a:p>
          <a:p>
            <a:pPr lvl="1"/>
            <a:r>
              <a:rPr lang="es-ES" b="1" dirty="0"/>
              <a:t>1</a:t>
            </a:r>
            <a:r>
              <a:rPr lang="es-ES" dirty="0"/>
              <a:t> de </a:t>
            </a:r>
            <a:r>
              <a:rPr lang="es-ES" dirty="0" err="1"/>
              <a:t>Asoc</a:t>
            </a:r>
            <a:r>
              <a:rPr lang="es-ES" dirty="0"/>
              <a:t>. Gremiales y/o Sindicales</a:t>
            </a:r>
            <a:endParaRPr lang="es-CL" dirty="0"/>
          </a:p>
          <a:p>
            <a:pPr lvl="1"/>
            <a:r>
              <a:rPr lang="es-ES" b="1" dirty="0"/>
              <a:t>2 </a:t>
            </a:r>
            <a:r>
              <a:rPr lang="es-ES" dirty="0"/>
              <a:t>actividades relevantes en desarrollo económico, social y cultural      </a:t>
            </a:r>
            <a:endParaRPr lang="es-CL" dirty="0"/>
          </a:p>
          <a:p>
            <a:pPr marL="0" indent="0">
              <a:buNone/>
            </a:pPr>
            <a:r>
              <a:rPr lang="es-ES" dirty="0" smtClean="0"/>
              <a:t>                         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5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¿Duración del Consejo Comunal?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 El Consejo debe elegirse cada 4 años.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307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¿Requisitos para ser Consejero?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18 Años </a:t>
            </a:r>
          </a:p>
          <a:p>
            <a:pPr lvl="0"/>
            <a:r>
              <a:rPr lang="es-CL" dirty="0"/>
              <a:t>1 Año Afiliación Mínimo</a:t>
            </a:r>
          </a:p>
          <a:p>
            <a:pPr lvl="0"/>
            <a:r>
              <a:rPr lang="es-CL" dirty="0"/>
              <a:t>Ser chileno o avecindado en el país</a:t>
            </a:r>
          </a:p>
          <a:p>
            <a:pPr lvl="0"/>
            <a:r>
              <a:rPr lang="es-CL" dirty="0"/>
              <a:t>No estar cumpliendo condena por delito que merezca pena aflictiva (+ 3 años)</a:t>
            </a:r>
          </a:p>
          <a:p>
            <a:pPr lvl="0"/>
            <a:r>
              <a:rPr lang="es-CL" dirty="0"/>
              <a:t>Su Organización debe tener su </a:t>
            </a:r>
            <a:r>
              <a:rPr lang="es-CL" dirty="0" smtClean="0"/>
              <a:t>P. J. </a:t>
            </a:r>
            <a:r>
              <a:rPr lang="es-CL" dirty="0"/>
              <a:t>vigente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4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¿Atribuciones del Consejero?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Participar (voz y voto)</a:t>
            </a:r>
          </a:p>
          <a:p>
            <a:pPr lvl="0"/>
            <a:r>
              <a:rPr lang="es-CL" dirty="0"/>
              <a:t>Elegir y ser elegido</a:t>
            </a:r>
          </a:p>
          <a:p>
            <a:pPr lvl="0"/>
            <a:r>
              <a:rPr lang="es-CL" dirty="0"/>
              <a:t>Acceder a la información que sea de conocimiento del Consejo</a:t>
            </a:r>
          </a:p>
          <a:p>
            <a:pPr lvl="0"/>
            <a:r>
              <a:rPr lang="es-CL" dirty="0"/>
              <a:t>Recibir información de los temas de interés general</a:t>
            </a:r>
          </a:p>
          <a:p>
            <a:pPr lvl="0"/>
            <a:r>
              <a:rPr lang="es-CL" dirty="0"/>
              <a:t>Presentar ideas, propuestas, proyectos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94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¿Obligaciones del Consejero?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Asistir a las Sesiones del Consejo </a:t>
            </a:r>
          </a:p>
          <a:p>
            <a:pPr lvl="0"/>
            <a:r>
              <a:rPr lang="es-CL" dirty="0"/>
              <a:t>Dar cuenta de su gestión anual a la Institución de la cual es representante</a:t>
            </a:r>
          </a:p>
          <a:p>
            <a:pPr lvl="0"/>
            <a:r>
              <a:rPr lang="es-CL" dirty="0"/>
              <a:t>Acatar los acuerdos tomados legalmente por el Consejo</a:t>
            </a:r>
          </a:p>
          <a:p>
            <a:pPr lvl="0"/>
            <a:r>
              <a:rPr lang="es-CL" dirty="0"/>
              <a:t>Cumplir los cometidos que se le encomienden (Ej. Comisión </a:t>
            </a:r>
            <a:r>
              <a:rPr lang="es-CL" dirty="0" err="1"/>
              <a:t>Fondeve</a:t>
            </a:r>
            <a:r>
              <a:rPr lang="es-CL" dirty="0"/>
              <a:t>, Presupuestos Participativos)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72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¿Qué función cumple?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Debe pronunciarse sobre:</a:t>
            </a:r>
          </a:p>
          <a:p>
            <a:pPr lvl="0"/>
            <a:r>
              <a:rPr lang="es-CL" dirty="0"/>
              <a:t>Cuenta Pública del Alcalde</a:t>
            </a:r>
          </a:p>
          <a:p>
            <a:pPr lvl="0"/>
            <a:r>
              <a:rPr lang="es-CL" dirty="0"/>
              <a:t>Cobertura y Eficiencia Servicios  Municipales</a:t>
            </a:r>
          </a:p>
          <a:p>
            <a:pPr lvl="0"/>
            <a:r>
              <a:rPr lang="es-CL" dirty="0"/>
              <a:t>Presupuesto de Inversión</a:t>
            </a:r>
          </a:p>
          <a:p>
            <a:pPr lvl="0"/>
            <a:r>
              <a:rPr lang="es-CL" dirty="0"/>
              <a:t>PLADECO</a:t>
            </a:r>
          </a:p>
          <a:p>
            <a:pPr lvl="0"/>
            <a:r>
              <a:rPr lang="es-CL" dirty="0"/>
              <a:t>Plan Regulador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64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¿Cómo Inscribirse 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En </a:t>
            </a:r>
            <a:r>
              <a:rPr lang="es-CL" dirty="0" smtClean="0"/>
              <a:t>Unidad Organizaciones Comunitarias</a:t>
            </a:r>
            <a:endParaRPr lang="es-CL" dirty="0"/>
          </a:p>
          <a:p>
            <a:pPr lvl="0"/>
            <a:r>
              <a:rPr lang="es-CL" dirty="0"/>
              <a:t>Registro habilitado especialmente</a:t>
            </a:r>
          </a:p>
          <a:p>
            <a:pPr lvl="0"/>
            <a:r>
              <a:rPr lang="es-CL" dirty="0"/>
              <a:t>Llenar Formulario Estamento que corresponda</a:t>
            </a:r>
          </a:p>
          <a:p>
            <a:pPr lvl="0"/>
            <a:r>
              <a:rPr lang="es-CL" dirty="0"/>
              <a:t>Certificar requisitos de la Ley</a:t>
            </a:r>
          </a:p>
          <a:p>
            <a:pPr lvl="0"/>
            <a:r>
              <a:rPr lang="es-CL" sz="4000" b="1" dirty="0" smtClean="0">
                <a:solidFill>
                  <a:srgbClr val="FF0000"/>
                </a:solidFill>
              </a:rPr>
              <a:t>Plazo hasta 31 Marzo 2016</a:t>
            </a:r>
            <a:endParaRPr lang="es-CL" sz="4000" b="1" dirty="0">
              <a:solidFill>
                <a:srgbClr val="FF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29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Presentación en pantalla (4:3)</PresentationFormat>
  <Paragraphs>51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CCOSC PERQUENCO</vt:lpstr>
      <vt:lpstr>¿Qué es? </vt:lpstr>
      <vt:lpstr>¿Quiénes lo integran? </vt:lpstr>
      <vt:lpstr>¿Duración del Consejo Comunal? </vt:lpstr>
      <vt:lpstr>¿Requisitos para ser Consejero? </vt:lpstr>
      <vt:lpstr>¿Atribuciones del Consejero? </vt:lpstr>
      <vt:lpstr>¿Obligaciones del Consejero? </vt:lpstr>
      <vt:lpstr>¿Qué función cumple? </vt:lpstr>
      <vt:lpstr>¿Cómo Inscribirse 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CCOSC PERQUENCO</dc:title>
  <dc:creator>adminuser</dc:creator>
  <cp:lastModifiedBy>adminuser</cp:lastModifiedBy>
  <cp:revision>1</cp:revision>
  <dcterms:created xsi:type="dcterms:W3CDTF">2016-03-04T14:02:18Z</dcterms:created>
  <dcterms:modified xsi:type="dcterms:W3CDTF">2016-03-04T14:04:40Z</dcterms:modified>
</cp:coreProperties>
</file>